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8" r:id="rId2"/>
    <p:sldId id="270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413DA-C9D5-4FA1-97B0-055AEAED6D6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33A01303-A5AB-4F6A-9690-1F7074423357}">
      <dgm:prSet phldrT="[Testo]" custT="1"/>
      <dgm:spPr/>
      <dgm:t>
        <a:bodyPr/>
        <a:lstStyle/>
        <a:p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136 partecipanti</a:t>
          </a:r>
          <a:endParaRPr lang="it-IT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59068-E452-40C8-8E8D-C2DD5C6A865D}" type="parTrans" cxnId="{AF74E95F-8C3B-4E2C-A233-6F0D74C98707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DEC59-B239-48D2-8411-BD8A9BA7D99A}" type="sibTrans" cxnId="{AF74E95F-8C3B-4E2C-A233-6F0D74C98707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82FD72-192B-4FE9-B600-96A529738FAC}">
      <dgm:prSet phldrT="[Testo]" custT="1"/>
      <dgm:spPr/>
      <dgm:t>
        <a:bodyPr/>
        <a:lstStyle/>
        <a:p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85 % degli iscritti sono donne</a:t>
          </a:r>
          <a:endParaRPr lang="it-IT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E852ED-56FD-47A0-AB80-316501C359F6}" type="parTrans" cxnId="{869E0C6A-4725-4879-8E9E-1133D1DFE3D4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E6F1B-BAF8-4A98-A39E-E6909C3052C9}" type="sibTrans" cxnId="{869E0C6A-4725-4879-8E9E-1133D1DFE3D4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539B97-1789-4653-8B36-946504CA24CB}">
      <dgm:prSet phldrT="[Testo]" custT="1"/>
      <dgm:spPr/>
      <dgm:t>
        <a:bodyPr/>
        <a:lstStyle/>
        <a:p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61 % è già iscritto al MCE</a:t>
          </a:r>
          <a:endParaRPr lang="it-IT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1068F-7949-49B2-9A5E-80FA91E07416}" type="parTrans" cxnId="{BC6F574B-457B-4B3B-8659-017D2B361E63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170AAA-6366-48D1-B30B-CE40DCB6DC8C}" type="sibTrans" cxnId="{BC6F574B-457B-4B3B-8659-017D2B361E63}">
      <dgm:prSet/>
      <dgm:spPr/>
      <dgm:t>
        <a:bodyPr/>
        <a:lstStyle/>
        <a:p>
          <a:endParaRPr lang="it-IT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807A66-EDD8-4ECD-A042-96C84C11D4DD}">
      <dgm:prSet phldrT="[Testo]" custT="1"/>
      <dgm:spPr/>
      <dgm:t>
        <a:bodyPr/>
        <a:lstStyle/>
        <a:p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39 % ha pagato con Voucher MIUR</a:t>
          </a:r>
          <a:endParaRPr lang="it-IT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A1F562-9075-463E-836D-25CDA61CC25D}" type="parTrans" cxnId="{D48B283C-1FF7-472F-AAB6-1990E60E6E2B}">
      <dgm:prSet/>
      <dgm:spPr/>
      <dgm:t>
        <a:bodyPr/>
        <a:lstStyle/>
        <a:p>
          <a:endParaRPr lang="it-IT"/>
        </a:p>
      </dgm:t>
    </dgm:pt>
    <dgm:pt modelId="{4F256E84-EC89-4B6C-9C7A-689F9642F7FA}" type="sibTrans" cxnId="{D48B283C-1FF7-472F-AAB6-1990E60E6E2B}">
      <dgm:prSet/>
      <dgm:spPr/>
      <dgm:t>
        <a:bodyPr/>
        <a:lstStyle/>
        <a:p>
          <a:endParaRPr lang="it-IT"/>
        </a:p>
      </dgm:t>
    </dgm:pt>
    <dgm:pt modelId="{F9AB51D0-E2EB-4A0B-86B3-4B3C1B899FC0}" type="pres">
      <dgm:prSet presAssocID="{5B7413DA-C9D5-4FA1-97B0-055AEAED6D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E9676E2-FC31-4BA2-B904-2912D0014E8C}" type="pres">
      <dgm:prSet presAssocID="{33A01303-A5AB-4F6A-9690-1F7074423357}" presName="parentLin" presStyleCnt="0"/>
      <dgm:spPr/>
      <dgm:t>
        <a:bodyPr/>
        <a:lstStyle/>
        <a:p>
          <a:endParaRPr lang="it-IT"/>
        </a:p>
      </dgm:t>
    </dgm:pt>
    <dgm:pt modelId="{114C283B-A25B-48D8-8E4D-2741EBCCCA41}" type="pres">
      <dgm:prSet presAssocID="{33A01303-A5AB-4F6A-9690-1F7074423357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BEFD7CF2-5BBC-4F03-99D8-4B03CA4AF2AC}" type="pres">
      <dgm:prSet presAssocID="{33A01303-A5AB-4F6A-9690-1F707442335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1A8F37-AFFB-4BE6-AFEF-18872310D87F}" type="pres">
      <dgm:prSet presAssocID="{33A01303-A5AB-4F6A-9690-1F7074423357}" presName="negativeSpace" presStyleCnt="0"/>
      <dgm:spPr/>
      <dgm:t>
        <a:bodyPr/>
        <a:lstStyle/>
        <a:p>
          <a:endParaRPr lang="it-IT"/>
        </a:p>
      </dgm:t>
    </dgm:pt>
    <dgm:pt modelId="{47A4CC46-F237-4355-8145-D1D6FF378E37}" type="pres">
      <dgm:prSet presAssocID="{33A01303-A5AB-4F6A-9690-1F707442335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351047-12AC-4766-A9EF-7FB49521DCCE}" type="pres">
      <dgm:prSet presAssocID="{8F0DEC59-B239-48D2-8411-BD8A9BA7D99A}" presName="spaceBetweenRectangles" presStyleCnt="0"/>
      <dgm:spPr/>
      <dgm:t>
        <a:bodyPr/>
        <a:lstStyle/>
        <a:p>
          <a:endParaRPr lang="it-IT"/>
        </a:p>
      </dgm:t>
    </dgm:pt>
    <dgm:pt modelId="{7B248C2A-512F-4824-9679-2B62EC0B55C7}" type="pres">
      <dgm:prSet presAssocID="{E582FD72-192B-4FE9-B600-96A529738FAC}" presName="parentLin" presStyleCnt="0"/>
      <dgm:spPr/>
      <dgm:t>
        <a:bodyPr/>
        <a:lstStyle/>
        <a:p>
          <a:endParaRPr lang="it-IT"/>
        </a:p>
      </dgm:t>
    </dgm:pt>
    <dgm:pt modelId="{ABB5738D-FE58-4298-B754-2C34FB4B8BF9}" type="pres">
      <dgm:prSet presAssocID="{E582FD72-192B-4FE9-B600-96A529738FAC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11C58A42-2BAA-4FCF-8F35-F9FAE41F295D}" type="pres">
      <dgm:prSet presAssocID="{E582FD72-192B-4FE9-B600-96A529738FA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BCE069-C749-4CAD-BC8F-FF78BE26E577}" type="pres">
      <dgm:prSet presAssocID="{E582FD72-192B-4FE9-B600-96A529738FAC}" presName="negativeSpace" presStyleCnt="0"/>
      <dgm:spPr/>
      <dgm:t>
        <a:bodyPr/>
        <a:lstStyle/>
        <a:p>
          <a:endParaRPr lang="it-IT"/>
        </a:p>
      </dgm:t>
    </dgm:pt>
    <dgm:pt modelId="{57FF1FA1-514A-4315-AD30-E0BC0F9154B3}" type="pres">
      <dgm:prSet presAssocID="{E582FD72-192B-4FE9-B600-96A529738FA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86D7D1-930D-47F1-939C-5094BAB39011}" type="pres">
      <dgm:prSet presAssocID="{470E6F1B-BAF8-4A98-A39E-E6909C3052C9}" presName="spaceBetweenRectangles" presStyleCnt="0"/>
      <dgm:spPr/>
      <dgm:t>
        <a:bodyPr/>
        <a:lstStyle/>
        <a:p>
          <a:endParaRPr lang="it-IT"/>
        </a:p>
      </dgm:t>
    </dgm:pt>
    <dgm:pt modelId="{D4CD1EC5-A679-43B7-B6B1-0E6045207A1E}" type="pres">
      <dgm:prSet presAssocID="{72539B97-1789-4653-8B36-946504CA24CB}" presName="parentLin" presStyleCnt="0"/>
      <dgm:spPr/>
      <dgm:t>
        <a:bodyPr/>
        <a:lstStyle/>
        <a:p>
          <a:endParaRPr lang="it-IT"/>
        </a:p>
      </dgm:t>
    </dgm:pt>
    <dgm:pt modelId="{D3A7C58F-5BA9-40A3-8104-284A74FCDD7D}" type="pres">
      <dgm:prSet presAssocID="{72539B97-1789-4653-8B36-946504CA24CB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7272C6E7-4598-4F52-96E2-0415AFA7CAC5}" type="pres">
      <dgm:prSet presAssocID="{72539B97-1789-4653-8B36-946504CA24C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9A05F9-0AB3-4D78-8CC9-6F3C2B4DB97E}" type="pres">
      <dgm:prSet presAssocID="{72539B97-1789-4653-8B36-946504CA24CB}" presName="negativeSpace" presStyleCnt="0"/>
      <dgm:spPr/>
      <dgm:t>
        <a:bodyPr/>
        <a:lstStyle/>
        <a:p>
          <a:endParaRPr lang="it-IT"/>
        </a:p>
      </dgm:t>
    </dgm:pt>
    <dgm:pt modelId="{1417CE53-60A5-4872-ABFA-76628788AA30}" type="pres">
      <dgm:prSet presAssocID="{72539B97-1789-4653-8B36-946504CA24C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519169-705E-434C-99F4-56716E9AD742}" type="pres">
      <dgm:prSet presAssocID="{EA170AAA-6366-48D1-B30B-CE40DCB6DC8C}" presName="spaceBetweenRectangles" presStyleCnt="0"/>
      <dgm:spPr/>
      <dgm:t>
        <a:bodyPr/>
        <a:lstStyle/>
        <a:p>
          <a:endParaRPr lang="it-IT"/>
        </a:p>
      </dgm:t>
    </dgm:pt>
    <dgm:pt modelId="{76AD32A4-426D-4FF0-8B22-E9086CE37AB1}" type="pres">
      <dgm:prSet presAssocID="{A6807A66-EDD8-4ECD-A042-96C84C11D4DD}" presName="parentLin" presStyleCnt="0"/>
      <dgm:spPr/>
      <dgm:t>
        <a:bodyPr/>
        <a:lstStyle/>
        <a:p>
          <a:endParaRPr lang="it-IT"/>
        </a:p>
      </dgm:t>
    </dgm:pt>
    <dgm:pt modelId="{A798C85F-E2C0-413F-91A4-D0683796ED70}" type="pres">
      <dgm:prSet presAssocID="{A6807A66-EDD8-4ECD-A042-96C84C11D4DD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55681E70-A295-4CFD-BEB2-517E601B27F5}" type="pres">
      <dgm:prSet presAssocID="{A6807A66-EDD8-4ECD-A042-96C84C11D4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C2ACFA-0222-40D7-BE07-C2837CF68C35}" type="pres">
      <dgm:prSet presAssocID="{A6807A66-EDD8-4ECD-A042-96C84C11D4DD}" presName="negativeSpace" presStyleCnt="0"/>
      <dgm:spPr/>
      <dgm:t>
        <a:bodyPr/>
        <a:lstStyle/>
        <a:p>
          <a:endParaRPr lang="it-IT"/>
        </a:p>
      </dgm:t>
    </dgm:pt>
    <dgm:pt modelId="{8C7D6A35-EB25-493C-943E-5F7A0357B923}" type="pres">
      <dgm:prSet presAssocID="{A6807A66-EDD8-4ECD-A042-96C84C11D4D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76616F2-3BA6-4397-A519-2B86EE76DFF9}" type="presOf" srcId="{72539B97-1789-4653-8B36-946504CA24CB}" destId="{D3A7C58F-5BA9-40A3-8104-284A74FCDD7D}" srcOrd="0" destOrd="0" presId="urn:microsoft.com/office/officeart/2005/8/layout/list1"/>
    <dgm:cxn modelId="{BC6F574B-457B-4B3B-8659-017D2B361E63}" srcId="{5B7413DA-C9D5-4FA1-97B0-055AEAED6D6F}" destId="{72539B97-1789-4653-8B36-946504CA24CB}" srcOrd="2" destOrd="0" parTransId="{4061068F-7949-49B2-9A5E-80FA91E07416}" sibTransId="{EA170AAA-6366-48D1-B30B-CE40DCB6DC8C}"/>
    <dgm:cxn modelId="{869E0C6A-4725-4879-8E9E-1133D1DFE3D4}" srcId="{5B7413DA-C9D5-4FA1-97B0-055AEAED6D6F}" destId="{E582FD72-192B-4FE9-B600-96A529738FAC}" srcOrd="1" destOrd="0" parTransId="{E7E852ED-56FD-47A0-AB80-316501C359F6}" sibTransId="{470E6F1B-BAF8-4A98-A39E-E6909C3052C9}"/>
    <dgm:cxn modelId="{AF74E95F-8C3B-4E2C-A233-6F0D74C98707}" srcId="{5B7413DA-C9D5-4FA1-97B0-055AEAED6D6F}" destId="{33A01303-A5AB-4F6A-9690-1F7074423357}" srcOrd="0" destOrd="0" parTransId="{8BC59068-E452-40C8-8E8D-C2DD5C6A865D}" sibTransId="{8F0DEC59-B239-48D2-8411-BD8A9BA7D99A}"/>
    <dgm:cxn modelId="{EC18F8AF-0600-431F-B02D-5CDA335D0174}" type="presOf" srcId="{33A01303-A5AB-4F6A-9690-1F7074423357}" destId="{114C283B-A25B-48D8-8E4D-2741EBCCCA41}" srcOrd="0" destOrd="0" presId="urn:microsoft.com/office/officeart/2005/8/layout/list1"/>
    <dgm:cxn modelId="{94AFAE0F-17AA-4C26-918A-C47DFBE2F031}" type="presOf" srcId="{A6807A66-EDD8-4ECD-A042-96C84C11D4DD}" destId="{55681E70-A295-4CFD-BEB2-517E601B27F5}" srcOrd="1" destOrd="0" presId="urn:microsoft.com/office/officeart/2005/8/layout/list1"/>
    <dgm:cxn modelId="{8280D20B-31D9-4DA2-A8C2-0814C14923C9}" type="presOf" srcId="{72539B97-1789-4653-8B36-946504CA24CB}" destId="{7272C6E7-4598-4F52-96E2-0415AFA7CAC5}" srcOrd="1" destOrd="0" presId="urn:microsoft.com/office/officeart/2005/8/layout/list1"/>
    <dgm:cxn modelId="{6C7B4824-9FD0-43B6-AAE4-5674D6E7C0AA}" type="presOf" srcId="{E582FD72-192B-4FE9-B600-96A529738FAC}" destId="{ABB5738D-FE58-4298-B754-2C34FB4B8BF9}" srcOrd="0" destOrd="0" presId="urn:microsoft.com/office/officeart/2005/8/layout/list1"/>
    <dgm:cxn modelId="{28A7CF83-C5CE-45FF-BBF4-043149231A2E}" type="presOf" srcId="{33A01303-A5AB-4F6A-9690-1F7074423357}" destId="{BEFD7CF2-5BBC-4F03-99D8-4B03CA4AF2AC}" srcOrd="1" destOrd="0" presId="urn:microsoft.com/office/officeart/2005/8/layout/list1"/>
    <dgm:cxn modelId="{680C1545-2390-43B8-AA82-F6071CAA247D}" type="presOf" srcId="{E582FD72-192B-4FE9-B600-96A529738FAC}" destId="{11C58A42-2BAA-4FCF-8F35-F9FAE41F295D}" srcOrd="1" destOrd="0" presId="urn:microsoft.com/office/officeart/2005/8/layout/list1"/>
    <dgm:cxn modelId="{16B75C89-6D98-49D7-A66E-0C5378F8A0B1}" type="presOf" srcId="{A6807A66-EDD8-4ECD-A042-96C84C11D4DD}" destId="{A798C85F-E2C0-413F-91A4-D0683796ED70}" srcOrd="0" destOrd="0" presId="urn:microsoft.com/office/officeart/2005/8/layout/list1"/>
    <dgm:cxn modelId="{E8E72CCF-680C-423D-98EF-9C99615DAB36}" type="presOf" srcId="{5B7413DA-C9D5-4FA1-97B0-055AEAED6D6F}" destId="{F9AB51D0-E2EB-4A0B-86B3-4B3C1B899FC0}" srcOrd="0" destOrd="0" presId="urn:microsoft.com/office/officeart/2005/8/layout/list1"/>
    <dgm:cxn modelId="{D48B283C-1FF7-472F-AAB6-1990E60E6E2B}" srcId="{5B7413DA-C9D5-4FA1-97B0-055AEAED6D6F}" destId="{A6807A66-EDD8-4ECD-A042-96C84C11D4DD}" srcOrd="3" destOrd="0" parTransId="{6FA1F562-9075-463E-836D-25CDA61CC25D}" sibTransId="{4F256E84-EC89-4B6C-9C7A-689F9642F7FA}"/>
    <dgm:cxn modelId="{539E59A2-3518-4A39-9129-36E75AF3A24C}" type="presParOf" srcId="{F9AB51D0-E2EB-4A0B-86B3-4B3C1B899FC0}" destId="{8E9676E2-FC31-4BA2-B904-2912D0014E8C}" srcOrd="0" destOrd="0" presId="urn:microsoft.com/office/officeart/2005/8/layout/list1"/>
    <dgm:cxn modelId="{023008B3-0B14-4189-9E0F-2BEB7E660380}" type="presParOf" srcId="{8E9676E2-FC31-4BA2-B904-2912D0014E8C}" destId="{114C283B-A25B-48D8-8E4D-2741EBCCCA41}" srcOrd="0" destOrd="0" presId="urn:microsoft.com/office/officeart/2005/8/layout/list1"/>
    <dgm:cxn modelId="{CAED5C9E-7F4A-41FC-9EF7-F899D7E103E5}" type="presParOf" srcId="{8E9676E2-FC31-4BA2-B904-2912D0014E8C}" destId="{BEFD7CF2-5BBC-4F03-99D8-4B03CA4AF2AC}" srcOrd="1" destOrd="0" presId="urn:microsoft.com/office/officeart/2005/8/layout/list1"/>
    <dgm:cxn modelId="{0FC6C80C-DDE6-4773-83A5-90E900143514}" type="presParOf" srcId="{F9AB51D0-E2EB-4A0B-86B3-4B3C1B899FC0}" destId="{C91A8F37-AFFB-4BE6-AFEF-18872310D87F}" srcOrd="1" destOrd="0" presId="urn:microsoft.com/office/officeart/2005/8/layout/list1"/>
    <dgm:cxn modelId="{8B34539B-02EA-444D-814A-FC9E7AE34DAF}" type="presParOf" srcId="{F9AB51D0-E2EB-4A0B-86B3-4B3C1B899FC0}" destId="{47A4CC46-F237-4355-8145-D1D6FF378E37}" srcOrd="2" destOrd="0" presId="urn:microsoft.com/office/officeart/2005/8/layout/list1"/>
    <dgm:cxn modelId="{FA626DA4-E54C-45E0-BD77-CCBAB6C1F8EF}" type="presParOf" srcId="{F9AB51D0-E2EB-4A0B-86B3-4B3C1B899FC0}" destId="{A2351047-12AC-4766-A9EF-7FB49521DCCE}" srcOrd="3" destOrd="0" presId="urn:microsoft.com/office/officeart/2005/8/layout/list1"/>
    <dgm:cxn modelId="{5D4F54C9-1A40-479F-825C-9332AB30C9AB}" type="presParOf" srcId="{F9AB51D0-E2EB-4A0B-86B3-4B3C1B899FC0}" destId="{7B248C2A-512F-4824-9679-2B62EC0B55C7}" srcOrd="4" destOrd="0" presId="urn:microsoft.com/office/officeart/2005/8/layout/list1"/>
    <dgm:cxn modelId="{AF46AE55-4862-48C1-80AC-2B15B66A1E86}" type="presParOf" srcId="{7B248C2A-512F-4824-9679-2B62EC0B55C7}" destId="{ABB5738D-FE58-4298-B754-2C34FB4B8BF9}" srcOrd="0" destOrd="0" presId="urn:microsoft.com/office/officeart/2005/8/layout/list1"/>
    <dgm:cxn modelId="{50711188-2D7E-4BD3-9A4B-99429CA0D2B5}" type="presParOf" srcId="{7B248C2A-512F-4824-9679-2B62EC0B55C7}" destId="{11C58A42-2BAA-4FCF-8F35-F9FAE41F295D}" srcOrd="1" destOrd="0" presId="urn:microsoft.com/office/officeart/2005/8/layout/list1"/>
    <dgm:cxn modelId="{BBAB02D3-DA18-4CBB-AC61-205CEA7D3E5A}" type="presParOf" srcId="{F9AB51D0-E2EB-4A0B-86B3-4B3C1B899FC0}" destId="{F8BCE069-C749-4CAD-BC8F-FF78BE26E577}" srcOrd="5" destOrd="0" presId="urn:microsoft.com/office/officeart/2005/8/layout/list1"/>
    <dgm:cxn modelId="{D9185006-34C1-485D-9497-9C8F1F2A8B5A}" type="presParOf" srcId="{F9AB51D0-E2EB-4A0B-86B3-4B3C1B899FC0}" destId="{57FF1FA1-514A-4315-AD30-E0BC0F9154B3}" srcOrd="6" destOrd="0" presId="urn:microsoft.com/office/officeart/2005/8/layout/list1"/>
    <dgm:cxn modelId="{0AC6CC9A-9E23-4084-8AC3-925BFAD2E8C5}" type="presParOf" srcId="{F9AB51D0-E2EB-4A0B-86B3-4B3C1B899FC0}" destId="{8286D7D1-930D-47F1-939C-5094BAB39011}" srcOrd="7" destOrd="0" presId="urn:microsoft.com/office/officeart/2005/8/layout/list1"/>
    <dgm:cxn modelId="{9312CFF3-1AA3-45B8-83AB-68B338121C5D}" type="presParOf" srcId="{F9AB51D0-E2EB-4A0B-86B3-4B3C1B899FC0}" destId="{D4CD1EC5-A679-43B7-B6B1-0E6045207A1E}" srcOrd="8" destOrd="0" presId="urn:microsoft.com/office/officeart/2005/8/layout/list1"/>
    <dgm:cxn modelId="{4D6CAA12-4B17-4035-872F-5041DD55A63C}" type="presParOf" srcId="{D4CD1EC5-A679-43B7-B6B1-0E6045207A1E}" destId="{D3A7C58F-5BA9-40A3-8104-284A74FCDD7D}" srcOrd="0" destOrd="0" presId="urn:microsoft.com/office/officeart/2005/8/layout/list1"/>
    <dgm:cxn modelId="{9C9374EE-7195-4AAB-90F9-89EF286D95DE}" type="presParOf" srcId="{D4CD1EC5-A679-43B7-B6B1-0E6045207A1E}" destId="{7272C6E7-4598-4F52-96E2-0415AFA7CAC5}" srcOrd="1" destOrd="0" presId="urn:microsoft.com/office/officeart/2005/8/layout/list1"/>
    <dgm:cxn modelId="{4A1EE998-4DB6-486A-9BF6-B2E24CF1A6AB}" type="presParOf" srcId="{F9AB51D0-E2EB-4A0B-86B3-4B3C1B899FC0}" destId="{319A05F9-0AB3-4D78-8CC9-6F3C2B4DB97E}" srcOrd="9" destOrd="0" presId="urn:microsoft.com/office/officeart/2005/8/layout/list1"/>
    <dgm:cxn modelId="{48034FDF-AE81-436C-9391-7F811872AB8E}" type="presParOf" srcId="{F9AB51D0-E2EB-4A0B-86B3-4B3C1B899FC0}" destId="{1417CE53-60A5-4872-ABFA-76628788AA30}" srcOrd="10" destOrd="0" presId="urn:microsoft.com/office/officeart/2005/8/layout/list1"/>
    <dgm:cxn modelId="{C8ED9905-AE3E-4939-AC98-6AA2A33DD480}" type="presParOf" srcId="{F9AB51D0-E2EB-4A0B-86B3-4B3C1B899FC0}" destId="{56519169-705E-434C-99F4-56716E9AD742}" srcOrd="11" destOrd="0" presId="urn:microsoft.com/office/officeart/2005/8/layout/list1"/>
    <dgm:cxn modelId="{701FE926-B386-4F1E-8BBC-997A37F9DCF9}" type="presParOf" srcId="{F9AB51D0-E2EB-4A0B-86B3-4B3C1B899FC0}" destId="{76AD32A4-426D-4FF0-8B22-E9086CE37AB1}" srcOrd="12" destOrd="0" presId="urn:microsoft.com/office/officeart/2005/8/layout/list1"/>
    <dgm:cxn modelId="{3E049A72-ACB4-4CDE-BBB3-EF24B5254BC5}" type="presParOf" srcId="{76AD32A4-426D-4FF0-8B22-E9086CE37AB1}" destId="{A798C85F-E2C0-413F-91A4-D0683796ED70}" srcOrd="0" destOrd="0" presId="urn:microsoft.com/office/officeart/2005/8/layout/list1"/>
    <dgm:cxn modelId="{A7813513-BC41-433B-81F1-0CC009952467}" type="presParOf" srcId="{76AD32A4-426D-4FF0-8B22-E9086CE37AB1}" destId="{55681E70-A295-4CFD-BEB2-517E601B27F5}" srcOrd="1" destOrd="0" presId="urn:microsoft.com/office/officeart/2005/8/layout/list1"/>
    <dgm:cxn modelId="{7AC5F1DD-A581-4C27-97AB-1D63419E0A38}" type="presParOf" srcId="{F9AB51D0-E2EB-4A0B-86B3-4B3C1B899FC0}" destId="{62C2ACFA-0222-40D7-BE07-C2837CF68C35}" srcOrd="13" destOrd="0" presId="urn:microsoft.com/office/officeart/2005/8/layout/list1"/>
    <dgm:cxn modelId="{8CC3F338-54B0-4EB3-BD4C-868C97201142}" type="presParOf" srcId="{F9AB51D0-E2EB-4A0B-86B3-4B3C1B899FC0}" destId="{8C7D6A35-EB25-493C-943E-5F7A0357B92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7A9CA-3E22-4C50-924D-20A2B71B7796}" type="doc">
      <dgm:prSet loTypeId="urn:microsoft.com/office/officeart/2005/8/layout/hProcess4" loCatId="process" qsTypeId="urn:microsoft.com/office/officeart/2005/8/quickstyle/simple1" qsCatId="simple" csTypeId="urn:microsoft.com/office/officeart/2005/8/colors/accent3_1" csCatId="accent3" phldr="1"/>
      <dgm:spPr/>
    </dgm:pt>
    <dgm:pt modelId="{66BDACA5-43AB-4786-8552-E5B47080CE6C}">
      <dgm:prSet phldrT="[Testo]" custT="1"/>
      <dgm:spPr/>
      <dgm:t>
        <a:bodyPr/>
        <a:lstStyle/>
        <a:p>
          <a:pPr algn="l"/>
          <a:r>
            <a:rPr lang="it-IT" sz="1800" dirty="0" smtClean="0">
              <a:latin typeface="Arial" panose="020B0604020202020204" pitchFamily="34" charset="0"/>
              <a:cs typeface="Arial" panose="020B0604020202020204" pitchFamily="34" charset="0"/>
            </a:rPr>
            <a:t>Cagliari: 77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A3BA4-8848-4C18-950B-C5B448EED65F}" type="parTrans" cxnId="{CA7F30E4-5E00-4281-9E82-3FB9A96A4E9D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03B4D-1DDE-48FE-8B91-D8563060E697}" type="sibTrans" cxnId="{CA7F30E4-5E00-4281-9E82-3FB9A96A4E9D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19794-B0DF-4028-B117-626D53797FFA}">
      <dgm:prSet phldrT="[Testo]" custT="1"/>
      <dgm:spPr/>
      <dgm:t>
        <a:bodyPr/>
        <a:lstStyle/>
        <a:p>
          <a:r>
            <a:rPr lang="it-IT" sz="1800" dirty="0" smtClean="0">
              <a:latin typeface="Arial" panose="020B0604020202020204" pitchFamily="34" charset="0"/>
              <a:cs typeface="Arial" panose="020B0604020202020204" pitchFamily="34" charset="0"/>
            </a:rPr>
            <a:t>Genova: 110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E2E749-0D48-4556-8B40-1177A5AE190F}" type="parTrans" cxnId="{969DC180-F23D-4A55-B417-17AF9F9FBD24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EA206-D618-41E9-8818-113A9A389751}" type="sibTrans" cxnId="{969DC180-F23D-4A55-B417-17AF9F9FBD24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DCA8FE-429D-4625-AB15-199BE98DDCC0}">
      <dgm:prSet phldrT="[Testo]" custT="1"/>
      <dgm:spPr/>
      <dgm:t>
        <a:bodyPr/>
        <a:lstStyle/>
        <a:p>
          <a:r>
            <a:rPr lang="it-IT" sz="1800" dirty="0" smtClean="0">
              <a:latin typeface="Arial" panose="020B0604020202020204" pitchFamily="34" charset="0"/>
              <a:cs typeface="Arial" panose="020B0604020202020204" pitchFamily="34" charset="0"/>
            </a:rPr>
            <a:t>Pisa:144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8B7D3A-608C-4767-A698-F323664B8043}" type="parTrans" cxnId="{A327DCB5-5B4C-4492-B952-2A843DF93D9D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33855-B666-45E3-99DF-EDECF3C5486B}" type="sibTrans" cxnId="{A327DCB5-5B4C-4492-B952-2A843DF93D9D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DF9219-FDC4-485D-B8A9-D8F8CFBDC664}">
      <dgm:prSet phldrT="[Testo]" custT="1"/>
      <dgm:spPr/>
      <dgm:t>
        <a:bodyPr/>
        <a:lstStyle/>
        <a:p>
          <a:r>
            <a:rPr lang="it-IT" sz="1800" dirty="0" smtClean="0">
              <a:latin typeface="Arial" panose="020B0604020202020204" pitchFamily="34" charset="0"/>
              <a:cs typeface="Arial" panose="020B0604020202020204" pitchFamily="34" charset="0"/>
            </a:rPr>
            <a:t>Foligno:150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7839E-977E-4A1E-AD6A-B82E980DE23B}" type="parTrans" cxnId="{A234FC23-95D6-4264-8EBE-A9AD2A6C1AFA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EB0B3-D502-4D9A-8971-EB179F8F2932}" type="sibTrans" cxnId="{A234FC23-95D6-4264-8EBE-A9AD2A6C1AFA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1AC47-A832-418D-BEA2-4D6A53012E75}">
      <dgm:prSet phldrT="[Testo]" custT="1"/>
      <dgm:spPr/>
      <dgm:t>
        <a:bodyPr/>
        <a:lstStyle/>
        <a:p>
          <a:r>
            <a:rPr lang="it-IT" sz="1800" dirty="0" smtClean="0">
              <a:latin typeface="Arial" panose="020B0604020202020204" pitchFamily="34" charset="0"/>
              <a:cs typeface="Arial" panose="020B0604020202020204" pitchFamily="34" charset="0"/>
            </a:rPr>
            <a:t>Chieti: 136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8D3A0-4EC1-4B49-879B-BE0EBE085633}" type="parTrans" cxnId="{137CBD10-AE83-4C56-B514-A31812FC6A7A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762394-ADCC-4F96-B4AC-4C83D602482F}" type="sibTrans" cxnId="{137CBD10-AE83-4C56-B514-A31812FC6A7A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D8BAB-16C3-4959-AF6A-9B8FCA175A03}">
      <dgm:prSet custT="1"/>
      <dgm:spPr/>
      <dgm:t>
        <a:bodyPr/>
        <a:lstStyle/>
        <a:p>
          <a:r>
            <a:rPr lang="it-IT" sz="1800" dirty="0" smtClean="0">
              <a:latin typeface="Arial" panose="020B0604020202020204" pitchFamily="34" charset="0"/>
              <a:cs typeface="Arial" panose="020B0604020202020204" pitchFamily="34" charset="0"/>
            </a:rPr>
            <a:t>4 laboratori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A11D3-DE3E-424D-B4BF-CF0840B8339E}" type="parTrans" cxnId="{ACB36CE2-AB05-4BBA-B151-ED68A2B1F3DF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23747F-6FC9-4213-B0E5-C782B96BCD5F}" type="sibTrans" cxnId="{ACB36CE2-AB05-4BBA-B151-ED68A2B1F3DF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B7398F-AED0-4685-8429-3395DABE3712}">
      <dgm:prSet custT="1"/>
      <dgm:spPr/>
      <dgm:t>
        <a:bodyPr/>
        <a:lstStyle/>
        <a:p>
          <a:r>
            <a:rPr lang="it-IT" sz="1800" dirty="0" smtClean="0">
              <a:latin typeface="Arial" panose="020B0604020202020204" pitchFamily="34" charset="0"/>
              <a:cs typeface="Arial" panose="020B0604020202020204" pitchFamily="34" charset="0"/>
            </a:rPr>
            <a:t>5 laboratori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7A00CF-DB3C-4C26-B205-E9D36C0FDC2C}" type="parTrans" cxnId="{733D825F-A4A7-4E9C-ABD2-983DED58D734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B6883-2365-4F6A-85D8-99596D2D3137}" type="sibTrans" cxnId="{733D825F-A4A7-4E9C-ABD2-983DED58D734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8A3D27-04F7-408F-8B54-519DAD6C50E3}">
      <dgm:prSet phldrT="[Testo]" custT="1"/>
      <dgm:spPr/>
      <dgm:t>
        <a:bodyPr/>
        <a:lstStyle/>
        <a:p>
          <a:r>
            <a:rPr lang="it-IT" sz="1800" dirty="0" smtClean="0">
              <a:latin typeface="Arial" panose="020B0604020202020204" pitchFamily="34" charset="0"/>
              <a:cs typeface="Arial" panose="020B0604020202020204" pitchFamily="34" charset="0"/>
            </a:rPr>
            <a:t>6 laboratori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CC556-F6D7-433F-AE98-694F6FEF945B}" type="parTrans" cxnId="{B155DABB-AFCC-45D2-B9E0-0577BA3BA8AA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8C125-119A-4465-BC88-D6BA10BBEDE9}" type="sibTrans" cxnId="{B155DABB-AFCC-45D2-B9E0-0577BA3BA8AA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74838-F2E0-4B50-A645-A0E1B1012130}">
      <dgm:prSet phldrT="[Testo]" custT="1"/>
      <dgm:spPr/>
      <dgm:t>
        <a:bodyPr/>
        <a:lstStyle/>
        <a:p>
          <a:r>
            <a:rPr lang="it-IT" sz="1800" dirty="0" smtClean="0">
              <a:latin typeface="Arial" panose="020B0604020202020204" pitchFamily="34" charset="0"/>
              <a:cs typeface="Arial" panose="020B0604020202020204" pitchFamily="34" charset="0"/>
            </a:rPr>
            <a:t>7 laboratori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0338D-77F1-46C8-9544-23906A1189A2}" type="parTrans" cxnId="{8E6E75D4-5366-48E3-8345-BAF5F751EC5C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248AF-B36B-48DD-9CAD-EA1BE63AA5DC}" type="sibTrans" cxnId="{8E6E75D4-5366-48E3-8345-BAF5F751EC5C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0FCFF-71B9-400C-B515-1E43B53364D3}">
      <dgm:prSet phldrT="[Testo]" custT="1"/>
      <dgm:spPr/>
      <dgm:t>
        <a:bodyPr/>
        <a:lstStyle/>
        <a:p>
          <a:r>
            <a:rPr lang="it-IT" sz="1800" dirty="0" smtClean="0">
              <a:latin typeface="Arial" panose="020B0604020202020204" pitchFamily="34" charset="0"/>
              <a:cs typeface="Arial" panose="020B0604020202020204" pitchFamily="34" charset="0"/>
            </a:rPr>
            <a:t>6 laboratori</a:t>
          </a:r>
          <a:endParaRPr lang="it-I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706D5-E9D7-4034-AE5E-84C5FE5B1C7B}" type="parTrans" cxnId="{CC1287D6-1031-4936-BD27-157C3DF7C6BA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84692-2ADA-4A8A-ACDF-5FAB7F4E12F0}" type="sibTrans" cxnId="{CC1287D6-1031-4936-BD27-157C3DF7C6BA}">
      <dgm:prSet/>
      <dgm:spPr/>
      <dgm:t>
        <a:bodyPr/>
        <a:lstStyle/>
        <a:p>
          <a:endParaRPr lang="it-IT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46E7A6-38EB-472F-B808-34ADB7CF8453}" type="pres">
      <dgm:prSet presAssocID="{EED7A9CA-3E22-4C50-924D-20A2B71B7796}" presName="Name0" presStyleCnt="0">
        <dgm:presLayoutVars>
          <dgm:dir/>
          <dgm:animLvl val="lvl"/>
          <dgm:resizeHandles val="exact"/>
        </dgm:presLayoutVars>
      </dgm:prSet>
      <dgm:spPr/>
    </dgm:pt>
    <dgm:pt modelId="{2B82CA15-B4A7-42FC-B779-167A3B5EC127}" type="pres">
      <dgm:prSet presAssocID="{EED7A9CA-3E22-4C50-924D-20A2B71B7796}" presName="tSp" presStyleCnt="0"/>
      <dgm:spPr/>
    </dgm:pt>
    <dgm:pt modelId="{3AD5E84B-F053-4F29-A6D3-B4CC78C48944}" type="pres">
      <dgm:prSet presAssocID="{EED7A9CA-3E22-4C50-924D-20A2B71B7796}" presName="bSp" presStyleCnt="0"/>
      <dgm:spPr/>
    </dgm:pt>
    <dgm:pt modelId="{87A8B858-6831-4469-894F-21A4F4D267CE}" type="pres">
      <dgm:prSet presAssocID="{EED7A9CA-3E22-4C50-924D-20A2B71B7796}" presName="process" presStyleCnt="0"/>
      <dgm:spPr/>
    </dgm:pt>
    <dgm:pt modelId="{DFEB1068-2EE5-40C3-B140-E7BEDDE67ABA}" type="pres">
      <dgm:prSet presAssocID="{66BDACA5-43AB-4786-8552-E5B47080CE6C}" presName="composite1" presStyleCnt="0"/>
      <dgm:spPr/>
    </dgm:pt>
    <dgm:pt modelId="{07DCF7F8-5751-4FB5-BE92-DC7E64CBF7EA}" type="pres">
      <dgm:prSet presAssocID="{66BDACA5-43AB-4786-8552-E5B47080CE6C}" presName="dummyNode1" presStyleLbl="node1" presStyleIdx="0" presStyleCnt="5"/>
      <dgm:spPr/>
    </dgm:pt>
    <dgm:pt modelId="{93E1B023-27A9-4E02-83B6-08BEB8DAF145}" type="pres">
      <dgm:prSet presAssocID="{66BDACA5-43AB-4786-8552-E5B47080CE6C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6F63B8-A52C-4D7E-8EAE-3D01088F24FB}" type="pres">
      <dgm:prSet presAssocID="{66BDACA5-43AB-4786-8552-E5B47080CE6C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AA1501-F334-4973-BB30-DE22AC3E6AF8}" type="pres">
      <dgm:prSet presAssocID="{66BDACA5-43AB-4786-8552-E5B47080CE6C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B52D05-E76F-4DA1-80ED-C245CEFCCB19}" type="pres">
      <dgm:prSet presAssocID="{66BDACA5-43AB-4786-8552-E5B47080CE6C}" presName="connSite1" presStyleCnt="0"/>
      <dgm:spPr/>
    </dgm:pt>
    <dgm:pt modelId="{4CE77528-73A8-4F26-8F3B-73247CC59C30}" type="pres">
      <dgm:prSet presAssocID="{37503B4D-1DDE-48FE-8B91-D8563060E697}" presName="Name9" presStyleLbl="sibTrans2D1" presStyleIdx="0" presStyleCnt="4"/>
      <dgm:spPr/>
      <dgm:t>
        <a:bodyPr/>
        <a:lstStyle/>
        <a:p>
          <a:endParaRPr lang="it-IT"/>
        </a:p>
      </dgm:t>
    </dgm:pt>
    <dgm:pt modelId="{2C7C9276-A97B-4AD4-BA24-A1B513275BD1}" type="pres">
      <dgm:prSet presAssocID="{A4D19794-B0DF-4028-B117-626D53797FFA}" presName="composite2" presStyleCnt="0"/>
      <dgm:spPr/>
    </dgm:pt>
    <dgm:pt modelId="{A52C8176-F64D-4CAF-84A8-F261D7DA387B}" type="pres">
      <dgm:prSet presAssocID="{A4D19794-B0DF-4028-B117-626D53797FFA}" presName="dummyNode2" presStyleLbl="node1" presStyleIdx="0" presStyleCnt="5"/>
      <dgm:spPr/>
    </dgm:pt>
    <dgm:pt modelId="{01033E6C-F49B-44B2-893B-177E6E6ED220}" type="pres">
      <dgm:prSet presAssocID="{A4D19794-B0DF-4028-B117-626D53797FFA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BC07C3-CC76-4375-8D0E-8A5BF2D9A5A1}" type="pres">
      <dgm:prSet presAssocID="{A4D19794-B0DF-4028-B117-626D53797FFA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ECA8B3-30CC-4C80-B6F1-E32B02C40AD3}" type="pres">
      <dgm:prSet presAssocID="{A4D19794-B0DF-4028-B117-626D53797FFA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5795F4-F8EA-4405-816B-5891504634C6}" type="pres">
      <dgm:prSet presAssocID="{A4D19794-B0DF-4028-B117-626D53797FFA}" presName="connSite2" presStyleCnt="0"/>
      <dgm:spPr/>
    </dgm:pt>
    <dgm:pt modelId="{446FF3AB-88C4-4465-AA27-B10DDFA745A3}" type="pres">
      <dgm:prSet presAssocID="{022EA206-D618-41E9-8818-113A9A389751}" presName="Name18" presStyleLbl="sibTrans2D1" presStyleIdx="1" presStyleCnt="4"/>
      <dgm:spPr/>
      <dgm:t>
        <a:bodyPr/>
        <a:lstStyle/>
        <a:p>
          <a:endParaRPr lang="it-IT"/>
        </a:p>
      </dgm:t>
    </dgm:pt>
    <dgm:pt modelId="{4490976D-DC6E-4456-B872-CA2FDB83F81E}" type="pres">
      <dgm:prSet presAssocID="{8ADCA8FE-429D-4625-AB15-199BE98DDCC0}" presName="composite1" presStyleCnt="0"/>
      <dgm:spPr/>
    </dgm:pt>
    <dgm:pt modelId="{21E5F24E-304F-4FC2-993D-66AF639E8D9F}" type="pres">
      <dgm:prSet presAssocID="{8ADCA8FE-429D-4625-AB15-199BE98DDCC0}" presName="dummyNode1" presStyleLbl="node1" presStyleIdx="1" presStyleCnt="5"/>
      <dgm:spPr/>
    </dgm:pt>
    <dgm:pt modelId="{DF5AE961-70DF-4C4D-9CF2-2C176B8EE9C6}" type="pres">
      <dgm:prSet presAssocID="{8ADCA8FE-429D-4625-AB15-199BE98DDCC0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146789-BACE-4A04-A98A-967546A188B1}" type="pres">
      <dgm:prSet presAssocID="{8ADCA8FE-429D-4625-AB15-199BE98DDCC0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0705C9-2774-40BF-B0C7-5221C0A2CD95}" type="pres">
      <dgm:prSet presAssocID="{8ADCA8FE-429D-4625-AB15-199BE98DDCC0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59ABB4-BBB4-462D-A902-2A42E2EF933F}" type="pres">
      <dgm:prSet presAssocID="{8ADCA8FE-429D-4625-AB15-199BE98DDCC0}" presName="connSite1" presStyleCnt="0"/>
      <dgm:spPr/>
    </dgm:pt>
    <dgm:pt modelId="{33488932-C285-4DA5-9D21-2A0B7ADC8B05}" type="pres">
      <dgm:prSet presAssocID="{80433855-B666-45E3-99DF-EDECF3C5486B}" presName="Name9" presStyleLbl="sibTrans2D1" presStyleIdx="2" presStyleCnt="4"/>
      <dgm:spPr/>
      <dgm:t>
        <a:bodyPr/>
        <a:lstStyle/>
        <a:p>
          <a:endParaRPr lang="it-IT"/>
        </a:p>
      </dgm:t>
    </dgm:pt>
    <dgm:pt modelId="{12E43F7B-A9EA-4B5B-B9D5-B237F1F5CB31}" type="pres">
      <dgm:prSet presAssocID="{06DF9219-FDC4-485D-B8A9-D8F8CFBDC664}" presName="composite2" presStyleCnt="0"/>
      <dgm:spPr/>
    </dgm:pt>
    <dgm:pt modelId="{FCE35968-6FBD-42BD-BD22-F33329AE267A}" type="pres">
      <dgm:prSet presAssocID="{06DF9219-FDC4-485D-B8A9-D8F8CFBDC664}" presName="dummyNode2" presStyleLbl="node1" presStyleIdx="2" presStyleCnt="5"/>
      <dgm:spPr/>
    </dgm:pt>
    <dgm:pt modelId="{F42DCC8F-F5AD-49EA-9600-B0AEAD6CD234}" type="pres">
      <dgm:prSet presAssocID="{06DF9219-FDC4-485D-B8A9-D8F8CFBDC664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EEB8B2-8656-45CE-83C7-BF59FC6844C7}" type="pres">
      <dgm:prSet presAssocID="{06DF9219-FDC4-485D-B8A9-D8F8CFBDC664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A7B833-176F-4897-9F3F-00C7F5777288}" type="pres">
      <dgm:prSet presAssocID="{06DF9219-FDC4-485D-B8A9-D8F8CFBDC664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8232F1-E900-4A18-9721-B0629B634A1A}" type="pres">
      <dgm:prSet presAssocID="{06DF9219-FDC4-485D-B8A9-D8F8CFBDC664}" presName="connSite2" presStyleCnt="0"/>
      <dgm:spPr/>
    </dgm:pt>
    <dgm:pt modelId="{870F6DE4-1AE0-45AC-AA34-6BD93CCE9F08}" type="pres">
      <dgm:prSet presAssocID="{A17EB0B3-D502-4D9A-8971-EB179F8F2932}" presName="Name18" presStyleLbl="sibTrans2D1" presStyleIdx="3" presStyleCnt="4"/>
      <dgm:spPr/>
      <dgm:t>
        <a:bodyPr/>
        <a:lstStyle/>
        <a:p>
          <a:endParaRPr lang="it-IT"/>
        </a:p>
      </dgm:t>
    </dgm:pt>
    <dgm:pt modelId="{8966590C-78A4-4CC7-9379-660EAD5880FC}" type="pres">
      <dgm:prSet presAssocID="{88F1AC47-A832-418D-BEA2-4D6A53012E75}" presName="composite1" presStyleCnt="0"/>
      <dgm:spPr/>
    </dgm:pt>
    <dgm:pt modelId="{E6C949AD-9CB4-4B6A-A8D4-B8770243D786}" type="pres">
      <dgm:prSet presAssocID="{88F1AC47-A832-418D-BEA2-4D6A53012E75}" presName="dummyNode1" presStyleLbl="node1" presStyleIdx="3" presStyleCnt="5"/>
      <dgm:spPr/>
    </dgm:pt>
    <dgm:pt modelId="{BD9DE404-2CFD-4898-847C-BE807967C092}" type="pres">
      <dgm:prSet presAssocID="{88F1AC47-A832-418D-BEA2-4D6A53012E75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9B316B-CF59-42EC-BAE6-877B7FD5848B}" type="pres">
      <dgm:prSet presAssocID="{88F1AC47-A832-418D-BEA2-4D6A53012E75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6D9789-7B4D-4A3C-93B5-93A962DB9AF0}" type="pres">
      <dgm:prSet presAssocID="{88F1AC47-A832-418D-BEA2-4D6A53012E75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528130-42CF-416F-A7B1-D0094E9BA91A}" type="pres">
      <dgm:prSet presAssocID="{88F1AC47-A832-418D-BEA2-4D6A53012E75}" presName="connSite1" presStyleCnt="0"/>
      <dgm:spPr/>
    </dgm:pt>
  </dgm:ptLst>
  <dgm:cxnLst>
    <dgm:cxn modelId="{C3F59022-5622-434B-9CC2-690B3DAA6AB7}" type="presOf" srcId="{24274838-F2E0-4B50-A645-A0E1B1012130}" destId="{36EEB8B2-8656-45CE-83C7-BF59FC6844C7}" srcOrd="1" destOrd="0" presId="urn:microsoft.com/office/officeart/2005/8/layout/hProcess4"/>
    <dgm:cxn modelId="{4DA787F7-F414-4100-A641-1B8D8AC9B859}" type="presOf" srcId="{727D8BAB-16C3-4959-AF6A-9B8FCA175A03}" destId="{93E1B023-27A9-4E02-83B6-08BEB8DAF145}" srcOrd="0" destOrd="0" presId="urn:microsoft.com/office/officeart/2005/8/layout/hProcess4"/>
    <dgm:cxn modelId="{3D63A6CF-9437-4A46-ACD7-09B815CE8A7E}" type="presOf" srcId="{8B8A3D27-04F7-408F-8B54-519DAD6C50E3}" destId="{DF5AE961-70DF-4C4D-9CF2-2C176B8EE9C6}" srcOrd="0" destOrd="0" presId="urn:microsoft.com/office/officeart/2005/8/layout/hProcess4"/>
    <dgm:cxn modelId="{2AC0BBB5-C238-4E19-90F5-F4CAB1CB4D9E}" type="presOf" srcId="{37503B4D-1DDE-48FE-8B91-D8563060E697}" destId="{4CE77528-73A8-4F26-8F3B-73247CC59C30}" srcOrd="0" destOrd="0" presId="urn:microsoft.com/office/officeart/2005/8/layout/hProcess4"/>
    <dgm:cxn modelId="{6644FC4E-729C-407B-A7B2-92D387ACDB41}" type="presOf" srcId="{6800FCFF-71B9-400C-B515-1E43B53364D3}" destId="{BD9DE404-2CFD-4898-847C-BE807967C092}" srcOrd="0" destOrd="0" presId="urn:microsoft.com/office/officeart/2005/8/layout/hProcess4"/>
    <dgm:cxn modelId="{CC1287D6-1031-4936-BD27-157C3DF7C6BA}" srcId="{88F1AC47-A832-418D-BEA2-4D6A53012E75}" destId="{6800FCFF-71B9-400C-B515-1E43B53364D3}" srcOrd="0" destOrd="0" parTransId="{C06706D5-E9D7-4034-AE5E-84C5FE5B1C7B}" sibTransId="{A1E84692-2ADA-4A8A-ACDF-5FAB7F4E12F0}"/>
    <dgm:cxn modelId="{ACB36CE2-AB05-4BBA-B151-ED68A2B1F3DF}" srcId="{66BDACA5-43AB-4786-8552-E5B47080CE6C}" destId="{727D8BAB-16C3-4959-AF6A-9B8FCA175A03}" srcOrd="0" destOrd="0" parTransId="{F43A11D3-DE3E-424D-B4BF-CF0840B8339E}" sibTransId="{C423747F-6FC9-4213-B0E5-C782B96BCD5F}"/>
    <dgm:cxn modelId="{8E6E75D4-5366-48E3-8345-BAF5F751EC5C}" srcId="{06DF9219-FDC4-485D-B8A9-D8F8CFBDC664}" destId="{24274838-F2E0-4B50-A645-A0E1B1012130}" srcOrd="0" destOrd="0" parTransId="{4B00338D-77F1-46C8-9544-23906A1189A2}" sibTransId="{10A248AF-B36B-48DD-9CAD-EA1BE63AA5DC}"/>
    <dgm:cxn modelId="{66C59AAA-4654-49A1-9159-55AD01A03958}" type="presOf" srcId="{80433855-B666-45E3-99DF-EDECF3C5486B}" destId="{33488932-C285-4DA5-9D21-2A0B7ADC8B05}" srcOrd="0" destOrd="0" presId="urn:microsoft.com/office/officeart/2005/8/layout/hProcess4"/>
    <dgm:cxn modelId="{E8C27C0F-F2D8-4B78-A3FB-A388EBB66084}" type="presOf" srcId="{B5B7398F-AED0-4685-8429-3395DABE3712}" destId="{DEBC07C3-CC76-4375-8D0E-8A5BF2D9A5A1}" srcOrd="1" destOrd="0" presId="urn:microsoft.com/office/officeart/2005/8/layout/hProcess4"/>
    <dgm:cxn modelId="{3B33ED90-A422-4B98-B296-AD2E0DC42758}" type="presOf" srcId="{6800FCFF-71B9-400C-B515-1E43B53364D3}" destId="{499B316B-CF59-42EC-BAE6-877B7FD5848B}" srcOrd="1" destOrd="0" presId="urn:microsoft.com/office/officeart/2005/8/layout/hProcess4"/>
    <dgm:cxn modelId="{BD47C330-E479-4E60-B127-AAC2B5ED8CE2}" type="presOf" srcId="{88F1AC47-A832-418D-BEA2-4D6A53012E75}" destId="{F36D9789-7B4D-4A3C-93B5-93A962DB9AF0}" srcOrd="0" destOrd="0" presId="urn:microsoft.com/office/officeart/2005/8/layout/hProcess4"/>
    <dgm:cxn modelId="{99CAA36A-0636-4F64-A848-FF30A1AE695B}" type="presOf" srcId="{66BDACA5-43AB-4786-8552-E5B47080CE6C}" destId="{CCAA1501-F334-4973-BB30-DE22AC3E6AF8}" srcOrd="0" destOrd="0" presId="urn:microsoft.com/office/officeart/2005/8/layout/hProcess4"/>
    <dgm:cxn modelId="{BA4CB5D1-8F2D-4F78-953C-7C00B505099C}" type="presOf" srcId="{B5B7398F-AED0-4685-8429-3395DABE3712}" destId="{01033E6C-F49B-44B2-893B-177E6E6ED220}" srcOrd="0" destOrd="0" presId="urn:microsoft.com/office/officeart/2005/8/layout/hProcess4"/>
    <dgm:cxn modelId="{A327DCB5-5B4C-4492-B952-2A843DF93D9D}" srcId="{EED7A9CA-3E22-4C50-924D-20A2B71B7796}" destId="{8ADCA8FE-429D-4625-AB15-199BE98DDCC0}" srcOrd="2" destOrd="0" parTransId="{618B7D3A-608C-4767-A698-F323664B8043}" sibTransId="{80433855-B666-45E3-99DF-EDECF3C5486B}"/>
    <dgm:cxn modelId="{AD7DD13A-B293-4363-A466-19EDCADC65B1}" type="presOf" srcId="{A4D19794-B0DF-4028-B117-626D53797FFA}" destId="{E4ECA8B3-30CC-4C80-B6F1-E32B02C40AD3}" srcOrd="0" destOrd="0" presId="urn:microsoft.com/office/officeart/2005/8/layout/hProcess4"/>
    <dgm:cxn modelId="{63721D61-2F47-4966-A080-1373ED2A5DB3}" type="presOf" srcId="{06DF9219-FDC4-485D-B8A9-D8F8CFBDC664}" destId="{6AA7B833-176F-4897-9F3F-00C7F5777288}" srcOrd="0" destOrd="0" presId="urn:microsoft.com/office/officeart/2005/8/layout/hProcess4"/>
    <dgm:cxn modelId="{F2888641-7506-41C5-B5BB-240204F216DF}" type="presOf" srcId="{EED7A9CA-3E22-4C50-924D-20A2B71B7796}" destId="{5C46E7A6-38EB-472F-B808-34ADB7CF8453}" srcOrd="0" destOrd="0" presId="urn:microsoft.com/office/officeart/2005/8/layout/hProcess4"/>
    <dgm:cxn modelId="{8F04625E-8E05-4270-97E2-1F4953DA8379}" type="presOf" srcId="{727D8BAB-16C3-4959-AF6A-9B8FCA175A03}" destId="{A66F63B8-A52C-4D7E-8EAE-3D01088F24FB}" srcOrd="1" destOrd="0" presId="urn:microsoft.com/office/officeart/2005/8/layout/hProcess4"/>
    <dgm:cxn modelId="{52ECCB4F-94B6-4294-8D50-FD5F414CC7F7}" type="presOf" srcId="{A17EB0B3-D502-4D9A-8971-EB179F8F2932}" destId="{870F6DE4-1AE0-45AC-AA34-6BD93CCE9F08}" srcOrd="0" destOrd="0" presId="urn:microsoft.com/office/officeart/2005/8/layout/hProcess4"/>
    <dgm:cxn modelId="{733D825F-A4A7-4E9C-ABD2-983DED58D734}" srcId="{A4D19794-B0DF-4028-B117-626D53797FFA}" destId="{B5B7398F-AED0-4685-8429-3395DABE3712}" srcOrd="0" destOrd="0" parTransId="{927A00CF-DB3C-4C26-B205-E9D36C0FDC2C}" sibTransId="{7B5B6883-2365-4F6A-85D8-99596D2D3137}"/>
    <dgm:cxn modelId="{B155DABB-AFCC-45D2-B9E0-0577BA3BA8AA}" srcId="{8ADCA8FE-429D-4625-AB15-199BE98DDCC0}" destId="{8B8A3D27-04F7-408F-8B54-519DAD6C50E3}" srcOrd="0" destOrd="0" parTransId="{88FCC556-F6D7-433F-AE98-694F6FEF945B}" sibTransId="{F528C125-119A-4465-BC88-D6BA10BBEDE9}"/>
    <dgm:cxn modelId="{969DC180-F23D-4A55-B417-17AF9F9FBD24}" srcId="{EED7A9CA-3E22-4C50-924D-20A2B71B7796}" destId="{A4D19794-B0DF-4028-B117-626D53797FFA}" srcOrd="1" destOrd="0" parTransId="{32E2E749-0D48-4556-8B40-1177A5AE190F}" sibTransId="{022EA206-D618-41E9-8818-113A9A389751}"/>
    <dgm:cxn modelId="{780EA8DB-5B6E-4949-957C-5E65C54D903A}" type="presOf" srcId="{24274838-F2E0-4B50-A645-A0E1B1012130}" destId="{F42DCC8F-F5AD-49EA-9600-B0AEAD6CD234}" srcOrd="0" destOrd="0" presId="urn:microsoft.com/office/officeart/2005/8/layout/hProcess4"/>
    <dgm:cxn modelId="{0B3CFB69-BB91-4511-B6AF-B943A9546E0A}" type="presOf" srcId="{022EA206-D618-41E9-8818-113A9A389751}" destId="{446FF3AB-88C4-4465-AA27-B10DDFA745A3}" srcOrd="0" destOrd="0" presId="urn:microsoft.com/office/officeart/2005/8/layout/hProcess4"/>
    <dgm:cxn modelId="{137CBD10-AE83-4C56-B514-A31812FC6A7A}" srcId="{EED7A9CA-3E22-4C50-924D-20A2B71B7796}" destId="{88F1AC47-A832-418D-BEA2-4D6A53012E75}" srcOrd="4" destOrd="0" parTransId="{B848D3A0-4EC1-4B49-879B-BE0EBE085633}" sibTransId="{D2762394-ADCC-4F96-B4AC-4C83D602482F}"/>
    <dgm:cxn modelId="{A234FC23-95D6-4264-8EBE-A9AD2A6C1AFA}" srcId="{EED7A9CA-3E22-4C50-924D-20A2B71B7796}" destId="{06DF9219-FDC4-485D-B8A9-D8F8CFBDC664}" srcOrd="3" destOrd="0" parTransId="{C5C7839E-977E-4A1E-AD6A-B82E980DE23B}" sibTransId="{A17EB0B3-D502-4D9A-8971-EB179F8F2932}"/>
    <dgm:cxn modelId="{855572D6-D4A7-42BD-AE89-5C106EB98340}" type="presOf" srcId="{8B8A3D27-04F7-408F-8B54-519DAD6C50E3}" destId="{2D146789-BACE-4A04-A98A-967546A188B1}" srcOrd="1" destOrd="0" presId="urn:microsoft.com/office/officeart/2005/8/layout/hProcess4"/>
    <dgm:cxn modelId="{CA7F30E4-5E00-4281-9E82-3FB9A96A4E9D}" srcId="{EED7A9CA-3E22-4C50-924D-20A2B71B7796}" destId="{66BDACA5-43AB-4786-8552-E5B47080CE6C}" srcOrd="0" destOrd="0" parTransId="{95EA3BA4-8848-4C18-950B-C5B448EED65F}" sibTransId="{37503B4D-1DDE-48FE-8B91-D8563060E697}"/>
    <dgm:cxn modelId="{53ECF9BB-5CAF-4C88-A232-C64B1FE21586}" type="presOf" srcId="{8ADCA8FE-429D-4625-AB15-199BE98DDCC0}" destId="{6A0705C9-2774-40BF-B0C7-5221C0A2CD95}" srcOrd="0" destOrd="0" presId="urn:microsoft.com/office/officeart/2005/8/layout/hProcess4"/>
    <dgm:cxn modelId="{7C3D1B41-2C76-4BEB-AA02-E9BC05FDC1A4}" type="presParOf" srcId="{5C46E7A6-38EB-472F-B808-34ADB7CF8453}" destId="{2B82CA15-B4A7-42FC-B779-167A3B5EC127}" srcOrd="0" destOrd="0" presId="urn:microsoft.com/office/officeart/2005/8/layout/hProcess4"/>
    <dgm:cxn modelId="{6239B264-71FC-4174-9B29-10190A258D0E}" type="presParOf" srcId="{5C46E7A6-38EB-472F-B808-34ADB7CF8453}" destId="{3AD5E84B-F053-4F29-A6D3-B4CC78C48944}" srcOrd="1" destOrd="0" presId="urn:microsoft.com/office/officeart/2005/8/layout/hProcess4"/>
    <dgm:cxn modelId="{209C750A-E75A-4C69-9298-DCC32C283CA9}" type="presParOf" srcId="{5C46E7A6-38EB-472F-B808-34ADB7CF8453}" destId="{87A8B858-6831-4469-894F-21A4F4D267CE}" srcOrd="2" destOrd="0" presId="urn:microsoft.com/office/officeart/2005/8/layout/hProcess4"/>
    <dgm:cxn modelId="{39E4D886-4996-4C91-895C-DEBE8F9C0FC8}" type="presParOf" srcId="{87A8B858-6831-4469-894F-21A4F4D267CE}" destId="{DFEB1068-2EE5-40C3-B140-E7BEDDE67ABA}" srcOrd="0" destOrd="0" presId="urn:microsoft.com/office/officeart/2005/8/layout/hProcess4"/>
    <dgm:cxn modelId="{8E4CE291-62E3-4576-B2C3-28F06A09AC48}" type="presParOf" srcId="{DFEB1068-2EE5-40C3-B140-E7BEDDE67ABA}" destId="{07DCF7F8-5751-4FB5-BE92-DC7E64CBF7EA}" srcOrd="0" destOrd="0" presId="urn:microsoft.com/office/officeart/2005/8/layout/hProcess4"/>
    <dgm:cxn modelId="{88BE5DD0-C269-4CBB-A3B7-39B43D95E343}" type="presParOf" srcId="{DFEB1068-2EE5-40C3-B140-E7BEDDE67ABA}" destId="{93E1B023-27A9-4E02-83B6-08BEB8DAF145}" srcOrd="1" destOrd="0" presId="urn:microsoft.com/office/officeart/2005/8/layout/hProcess4"/>
    <dgm:cxn modelId="{D9A9092E-5D52-43B5-9DA7-42A172E401D1}" type="presParOf" srcId="{DFEB1068-2EE5-40C3-B140-E7BEDDE67ABA}" destId="{A66F63B8-A52C-4D7E-8EAE-3D01088F24FB}" srcOrd="2" destOrd="0" presId="urn:microsoft.com/office/officeart/2005/8/layout/hProcess4"/>
    <dgm:cxn modelId="{EA81B7FA-D15E-47BD-A428-2FB92E0BDB52}" type="presParOf" srcId="{DFEB1068-2EE5-40C3-B140-E7BEDDE67ABA}" destId="{CCAA1501-F334-4973-BB30-DE22AC3E6AF8}" srcOrd="3" destOrd="0" presId="urn:microsoft.com/office/officeart/2005/8/layout/hProcess4"/>
    <dgm:cxn modelId="{15815BE1-CE2F-454E-A3E3-BD8B4643CDFD}" type="presParOf" srcId="{DFEB1068-2EE5-40C3-B140-E7BEDDE67ABA}" destId="{C8B52D05-E76F-4DA1-80ED-C245CEFCCB19}" srcOrd="4" destOrd="0" presId="urn:microsoft.com/office/officeart/2005/8/layout/hProcess4"/>
    <dgm:cxn modelId="{A1579040-BB4C-4E64-8EDA-95E23E52E57C}" type="presParOf" srcId="{87A8B858-6831-4469-894F-21A4F4D267CE}" destId="{4CE77528-73A8-4F26-8F3B-73247CC59C30}" srcOrd="1" destOrd="0" presId="urn:microsoft.com/office/officeart/2005/8/layout/hProcess4"/>
    <dgm:cxn modelId="{5B3538EF-ECEF-48A9-888C-33FACBC59D60}" type="presParOf" srcId="{87A8B858-6831-4469-894F-21A4F4D267CE}" destId="{2C7C9276-A97B-4AD4-BA24-A1B513275BD1}" srcOrd="2" destOrd="0" presId="urn:microsoft.com/office/officeart/2005/8/layout/hProcess4"/>
    <dgm:cxn modelId="{DF6FD0ED-BB6F-40B2-8AA8-D9B7655B00D6}" type="presParOf" srcId="{2C7C9276-A97B-4AD4-BA24-A1B513275BD1}" destId="{A52C8176-F64D-4CAF-84A8-F261D7DA387B}" srcOrd="0" destOrd="0" presId="urn:microsoft.com/office/officeart/2005/8/layout/hProcess4"/>
    <dgm:cxn modelId="{B8241BCE-9964-4085-88F7-FB033BA2DC94}" type="presParOf" srcId="{2C7C9276-A97B-4AD4-BA24-A1B513275BD1}" destId="{01033E6C-F49B-44B2-893B-177E6E6ED220}" srcOrd="1" destOrd="0" presId="urn:microsoft.com/office/officeart/2005/8/layout/hProcess4"/>
    <dgm:cxn modelId="{FFF1F231-2B06-475C-A0F3-9EEB23641984}" type="presParOf" srcId="{2C7C9276-A97B-4AD4-BA24-A1B513275BD1}" destId="{DEBC07C3-CC76-4375-8D0E-8A5BF2D9A5A1}" srcOrd="2" destOrd="0" presId="urn:microsoft.com/office/officeart/2005/8/layout/hProcess4"/>
    <dgm:cxn modelId="{E2056772-8156-4E26-9196-AA503C6EA135}" type="presParOf" srcId="{2C7C9276-A97B-4AD4-BA24-A1B513275BD1}" destId="{E4ECA8B3-30CC-4C80-B6F1-E32B02C40AD3}" srcOrd="3" destOrd="0" presId="urn:microsoft.com/office/officeart/2005/8/layout/hProcess4"/>
    <dgm:cxn modelId="{1B5EFF44-1D19-47DF-A4C8-A087B1FAF2C9}" type="presParOf" srcId="{2C7C9276-A97B-4AD4-BA24-A1B513275BD1}" destId="{2F5795F4-F8EA-4405-816B-5891504634C6}" srcOrd="4" destOrd="0" presId="urn:microsoft.com/office/officeart/2005/8/layout/hProcess4"/>
    <dgm:cxn modelId="{4B908FE7-0A38-44A6-A7C5-101946EFA720}" type="presParOf" srcId="{87A8B858-6831-4469-894F-21A4F4D267CE}" destId="{446FF3AB-88C4-4465-AA27-B10DDFA745A3}" srcOrd="3" destOrd="0" presId="urn:microsoft.com/office/officeart/2005/8/layout/hProcess4"/>
    <dgm:cxn modelId="{3403878C-4AAF-43D6-8B26-A36A0DB3BE7B}" type="presParOf" srcId="{87A8B858-6831-4469-894F-21A4F4D267CE}" destId="{4490976D-DC6E-4456-B872-CA2FDB83F81E}" srcOrd="4" destOrd="0" presId="urn:microsoft.com/office/officeart/2005/8/layout/hProcess4"/>
    <dgm:cxn modelId="{4385A5AA-8A61-461D-9B62-1D36241B9088}" type="presParOf" srcId="{4490976D-DC6E-4456-B872-CA2FDB83F81E}" destId="{21E5F24E-304F-4FC2-993D-66AF639E8D9F}" srcOrd="0" destOrd="0" presId="urn:microsoft.com/office/officeart/2005/8/layout/hProcess4"/>
    <dgm:cxn modelId="{1CFFF9E0-D177-4DD0-B95B-3071734027B1}" type="presParOf" srcId="{4490976D-DC6E-4456-B872-CA2FDB83F81E}" destId="{DF5AE961-70DF-4C4D-9CF2-2C176B8EE9C6}" srcOrd="1" destOrd="0" presId="urn:microsoft.com/office/officeart/2005/8/layout/hProcess4"/>
    <dgm:cxn modelId="{32311980-B344-4C95-8315-7FFCC98C6E22}" type="presParOf" srcId="{4490976D-DC6E-4456-B872-CA2FDB83F81E}" destId="{2D146789-BACE-4A04-A98A-967546A188B1}" srcOrd="2" destOrd="0" presId="urn:microsoft.com/office/officeart/2005/8/layout/hProcess4"/>
    <dgm:cxn modelId="{3FEC4253-19A5-4595-B2FC-FC317E7EE176}" type="presParOf" srcId="{4490976D-DC6E-4456-B872-CA2FDB83F81E}" destId="{6A0705C9-2774-40BF-B0C7-5221C0A2CD95}" srcOrd="3" destOrd="0" presId="urn:microsoft.com/office/officeart/2005/8/layout/hProcess4"/>
    <dgm:cxn modelId="{7432D936-799F-41F9-AB71-FF8E090A8F25}" type="presParOf" srcId="{4490976D-DC6E-4456-B872-CA2FDB83F81E}" destId="{CF59ABB4-BBB4-462D-A902-2A42E2EF933F}" srcOrd="4" destOrd="0" presId="urn:microsoft.com/office/officeart/2005/8/layout/hProcess4"/>
    <dgm:cxn modelId="{13AF5424-2030-4424-97E0-C763D00224B8}" type="presParOf" srcId="{87A8B858-6831-4469-894F-21A4F4D267CE}" destId="{33488932-C285-4DA5-9D21-2A0B7ADC8B05}" srcOrd="5" destOrd="0" presId="urn:microsoft.com/office/officeart/2005/8/layout/hProcess4"/>
    <dgm:cxn modelId="{054DDFE1-94E3-45B8-A899-A07778991C6C}" type="presParOf" srcId="{87A8B858-6831-4469-894F-21A4F4D267CE}" destId="{12E43F7B-A9EA-4B5B-B9D5-B237F1F5CB31}" srcOrd="6" destOrd="0" presId="urn:microsoft.com/office/officeart/2005/8/layout/hProcess4"/>
    <dgm:cxn modelId="{9BCB26CC-B34E-4485-9292-678DC0AF47A9}" type="presParOf" srcId="{12E43F7B-A9EA-4B5B-B9D5-B237F1F5CB31}" destId="{FCE35968-6FBD-42BD-BD22-F33329AE267A}" srcOrd="0" destOrd="0" presId="urn:microsoft.com/office/officeart/2005/8/layout/hProcess4"/>
    <dgm:cxn modelId="{3CD98D26-A5DF-46E4-9E57-42B0B0231ECF}" type="presParOf" srcId="{12E43F7B-A9EA-4B5B-B9D5-B237F1F5CB31}" destId="{F42DCC8F-F5AD-49EA-9600-B0AEAD6CD234}" srcOrd="1" destOrd="0" presId="urn:microsoft.com/office/officeart/2005/8/layout/hProcess4"/>
    <dgm:cxn modelId="{9B95FCBF-2797-45E5-A33E-A0FAB2A0E98B}" type="presParOf" srcId="{12E43F7B-A9EA-4B5B-B9D5-B237F1F5CB31}" destId="{36EEB8B2-8656-45CE-83C7-BF59FC6844C7}" srcOrd="2" destOrd="0" presId="urn:microsoft.com/office/officeart/2005/8/layout/hProcess4"/>
    <dgm:cxn modelId="{8D9D7AAC-6667-4A53-91FC-4F234D75BD1D}" type="presParOf" srcId="{12E43F7B-A9EA-4B5B-B9D5-B237F1F5CB31}" destId="{6AA7B833-176F-4897-9F3F-00C7F5777288}" srcOrd="3" destOrd="0" presId="urn:microsoft.com/office/officeart/2005/8/layout/hProcess4"/>
    <dgm:cxn modelId="{FBA06575-5E78-40C1-9102-E9673E855641}" type="presParOf" srcId="{12E43F7B-A9EA-4B5B-B9D5-B237F1F5CB31}" destId="{288232F1-E900-4A18-9721-B0629B634A1A}" srcOrd="4" destOrd="0" presId="urn:microsoft.com/office/officeart/2005/8/layout/hProcess4"/>
    <dgm:cxn modelId="{C497442B-F9AA-4726-9559-942300DBBB48}" type="presParOf" srcId="{87A8B858-6831-4469-894F-21A4F4D267CE}" destId="{870F6DE4-1AE0-45AC-AA34-6BD93CCE9F08}" srcOrd="7" destOrd="0" presId="urn:microsoft.com/office/officeart/2005/8/layout/hProcess4"/>
    <dgm:cxn modelId="{835F9537-8528-44A1-B2AE-295007DC7E8A}" type="presParOf" srcId="{87A8B858-6831-4469-894F-21A4F4D267CE}" destId="{8966590C-78A4-4CC7-9379-660EAD5880FC}" srcOrd="8" destOrd="0" presId="urn:microsoft.com/office/officeart/2005/8/layout/hProcess4"/>
    <dgm:cxn modelId="{8318F54E-9ED7-401E-81C6-EFB30CD63C7C}" type="presParOf" srcId="{8966590C-78A4-4CC7-9379-660EAD5880FC}" destId="{E6C949AD-9CB4-4B6A-A8D4-B8770243D786}" srcOrd="0" destOrd="0" presId="urn:microsoft.com/office/officeart/2005/8/layout/hProcess4"/>
    <dgm:cxn modelId="{8765FB36-4170-4C76-A806-DB954B97B743}" type="presParOf" srcId="{8966590C-78A4-4CC7-9379-660EAD5880FC}" destId="{BD9DE404-2CFD-4898-847C-BE807967C092}" srcOrd="1" destOrd="0" presId="urn:microsoft.com/office/officeart/2005/8/layout/hProcess4"/>
    <dgm:cxn modelId="{481A8D15-FDBD-4404-AD53-257943B7B4E7}" type="presParOf" srcId="{8966590C-78A4-4CC7-9379-660EAD5880FC}" destId="{499B316B-CF59-42EC-BAE6-877B7FD5848B}" srcOrd="2" destOrd="0" presId="urn:microsoft.com/office/officeart/2005/8/layout/hProcess4"/>
    <dgm:cxn modelId="{526F3C18-1FA5-4710-BCF2-476820DB4733}" type="presParOf" srcId="{8966590C-78A4-4CC7-9379-660EAD5880FC}" destId="{F36D9789-7B4D-4A3C-93B5-93A962DB9AF0}" srcOrd="3" destOrd="0" presId="urn:microsoft.com/office/officeart/2005/8/layout/hProcess4"/>
    <dgm:cxn modelId="{61C7F8A0-18F0-435B-B8BF-872931019C26}" type="presParOf" srcId="{8966590C-78A4-4CC7-9379-660EAD5880FC}" destId="{54528130-42CF-416F-A7B1-D0094E9BA91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C323B4-D30B-42CD-A11D-3FCE5C8A87FD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8C806A3-E944-4152-99E2-ABD147E45F83}">
      <dgm:prSet phldrT="[Testo]"/>
      <dgm:spPr/>
      <dgm:t>
        <a:bodyPr/>
        <a:lstStyle/>
        <a:p>
          <a:r>
            <a:rPr lang="it-IT" dirty="0" smtClean="0"/>
            <a:t>Le donne sono sempre l’85%!</a:t>
          </a:r>
          <a:endParaRPr lang="it-IT" dirty="0"/>
        </a:p>
      </dgm:t>
    </dgm:pt>
    <dgm:pt modelId="{F0E0F0C6-F2B2-49E0-9F62-477DFC4E95E3}" type="parTrans" cxnId="{CCC642F9-1DFD-41C8-95B7-A91F0A4B5630}">
      <dgm:prSet/>
      <dgm:spPr/>
      <dgm:t>
        <a:bodyPr/>
        <a:lstStyle/>
        <a:p>
          <a:endParaRPr lang="it-IT"/>
        </a:p>
      </dgm:t>
    </dgm:pt>
    <dgm:pt modelId="{8EAB73E2-907B-4925-9DBB-9A457D2477A3}" type="sibTrans" cxnId="{CCC642F9-1DFD-41C8-95B7-A91F0A4B5630}">
      <dgm:prSet/>
      <dgm:spPr/>
      <dgm:t>
        <a:bodyPr/>
        <a:lstStyle/>
        <a:p>
          <a:endParaRPr lang="it-IT"/>
        </a:p>
      </dgm:t>
    </dgm:pt>
    <dgm:pt modelId="{36B87A47-F0FF-4DCA-87B8-1B218BE4BD9D}">
      <dgm:prSet phldrT="[Testo]"/>
      <dgm:spPr/>
      <dgm:t>
        <a:bodyPr/>
        <a:lstStyle/>
        <a:p>
          <a:r>
            <a:rPr lang="it-IT" dirty="0" smtClean="0"/>
            <a:t>Ma il 61% è iscritto al MCE (nel 2016 il 32%!)</a:t>
          </a:r>
          <a:endParaRPr lang="it-IT" dirty="0"/>
        </a:p>
      </dgm:t>
    </dgm:pt>
    <dgm:pt modelId="{0FBBFE1B-FF46-4D27-A5AF-31804409D7FC}" type="parTrans" cxnId="{EE169099-30A0-4396-9189-F5D7BE5222B1}">
      <dgm:prSet/>
      <dgm:spPr/>
      <dgm:t>
        <a:bodyPr/>
        <a:lstStyle/>
        <a:p>
          <a:endParaRPr lang="it-IT"/>
        </a:p>
      </dgm:t>
    </dgm:pt>
    <dgm:pt modelId="{4C0E23CC-2624-4212-9461-C84308CC8EF9}" type="sibTrans" cxnId="{EE169099-30A0-4396-9189-F5D7BE5222B1}">
      <dgm:prSet/>
      <dgm:spPr/>
      <dgm:t>
        <a:bodyPr/>
        <a:lstStyle/>
        <a:p>
          <a:endParaRPr lang="it-IT"/>
        </a:p>
      </dgm:t>
    </dgm:pt>
    <dgm:pt modelId="{BBD37F35-F48C-4B99-A603-068DE48E00AF}">
      <dgm:prSet phldrT="[Testo]"/>
      <dgm:spPr/>
      <dgm:t>
        <a:bodyPr/>
        <a:lstStyle/>
        <a:p>
          <a:r>
            <a:rPr lang="it-IT" dirty="0" smtClean="0"/>
            <a:t>Siamo un po’ più giovani! Il 52% ha tra i 25-44 anni (vs il 43%)</a:t>
          </a:r>
          <a:endParaRPr lang="it-IT" dirty="0"/>
        </a:p>
      </dgm:t>
    </dgm:pt>
    <dgm:pt modelId="{FB2BB661-B691-4CF7-94F7-10DC9E3C093D}" type="parTrans" cxnId="{9925FDCD-8009-4475-8C18-CC107539AD25}">
      <dgm:prSet/>
      <dgm:spPr/>
      <dgm:t>
        <a:bodyPr/>
        <a:lstStyle/>
        <a:p>
          <a:endParaRPr lang="it-IT"/>
        </a:p>
      </dgm:t>
    </dgm:pt>
    <dgm:pt modelId="{BF043D8F-1E38-4D42-890B-7D602AB9BC57}" type="sibTrans" cxnId="{9925FDCD-8009-4475-8C18-CC107539AD25}">
      <dgm:prSet/>
      <dgm:spPr/>
      <dgm:t>
        <a:bodyPr/>
        <a:lstStyle/>
        <a:p>
          <a:endParaRPr lang="it-IT"/>
        </a:p>
      </dgm:t>
    </dgm:pt>
    <dgm:pt modelId="{7EAF4A1F-5F43-4C3A-81FE-1A25A1E9E577}">
      <dgm:prSet phldrT="[Testo]"/>
      <dgm:spPr/>
      <dgm:t>
        <a:bodyPr/>
        <a:lstStyle/>
        <a:p>
          <a:r>
            <a:rPr lang="it-IT" dirty="0" smtClean="0"/>
            <a:t>Partecipanti da 15 regioni (nel 2016 da 10!)</a:t>
          </a:r>
          <a:endParaRPr lang="it-IT" dirty="0"/>
        </a:p>
      </dgm:t>
    </dgm:pt>
    <dgm:pt modelId="{2D035C1A-09D8-4D02-8DAD-0F629B80307B}" type="parTrans" cxnId="{5DAF966A-15A4-4A9E-90FF-29D85B9BF80D}">
      <dgm:prSet/>
      <dgm:spPr/>
      <dgm:t>
        <a:bodyPr/>
        <a:lstStyle/>
        <a:p>
          <a:endParaRPr lang="it-IT"/>
        </a:p>
      </dgm:t>
    </dgm:pt>
    <dgm:pt modelId="{1E339181-0E33-424D-9368-96E346692FCF}" type="sibTrans" cxnId="{5DAF966A-15A4-4A9E-90FF-29D85B9BF80D}">
      <dgm:prSet/>
      <dgm:spPr/>
      <dgm:t>
        <a:bodyPr/>
        <a:lstStyle/>
        <a:p>
          <a:endParaRPr lang="it-IT"/>
        </a:p>
      </dgm:t>
    </dgm:pt>
    <dgm:pt modelId="{404741AD-A951-496A-B281-DF8C789FEDC3}" type="pres">
      <dgm:prSet presAssocID="{07C323B4-D30B-42CD-A11D-3FCE5C8A87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74BD113-D29D-4096-8605-82F21ED23B4A}" type="pres">
      <dgm:prSet presAssocID="{88C806A3-E944-4152-99E2-ABD147E45F83}" presName="compNode" presStyleCnt="0"/>
      <dgm:spPr/>
    </dgm:pt>
    <dgm:pt modelId="{8CEE7CBC-6444-4C37-84CC-965F204C1D27}" type="pres">
      <dgm:prSet presAssocID="{88C806A3-E944-4152-99E2-ABD147E45F83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2000" b="-22000"/>
          </a:stretch>
        </a:blipFill>
      </dgm:spPr>
    </dgm:pt>
    <dgm:pt modelId="{3D72D820-120A-4DFC-9E3A-458A7BF0C4AE}" type="pres">
      <dgm:prSet presAssocID="{88C806A3-E944-4152-99E2-ABD147E45F83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B91556-2BF1-4410-8BC0-B317FC8EA3F6}" type="pres">
      <dgm:prSet presAssocID="{8EAB73E2-907B-4925-9DBB-9A457D2477A3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AEAA59F-4416-4FA9-BB13-630FB0D40A21}" type="pres">
      <dgm:prSet presAssocID="{36B87A47-F0FF-4DCA-87B8-1B218BE4BD9D}" presName="compNode" presStyleCnt="0"/>
      <dgm:spPr/>
    </dgm:pt>
    <dgm:pt modelId="{70268D88-59C0-4366-AB9C-068F7528DEBE}" type="pres">
      <dgm:prSet presAssocID="{36B87A47-F0FF-4DCA-87B8-1B218BE4BD9D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</dgm:spPr>
    </dgm:pt>
    <dgm:pt modelId="{851754B8-6B75-40CF-9A4E-A5301C57BA10}" type="pres">
      <dgm:prSet presAssocID="{36B87A47-F0FF-4DCA-87B8-1B218BE4BD9D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C391F9-BA07-43EB-A017-D3D2B07A7843}" type="pres">
      <dgm:prSet presAssocID="{4C0E23CC-2624-4212-9461-C84308CC8EF9}" presName="sibTrans" presStyleLbl="sibTrans2D1" presStyleIdx="0" presStyleCnt="0"/>
      <dgm:spPr/>
      <dgm:t>
        <a:bodyPr/>
        <a:lstStyle/>
        <a:p>
          <a:endParaRPr lang="it-IT"/>
        </a:p>
      </dgm:t>
    </dgm:pt>
    <dgm:pt modelId="{4DC29A80-58B6-42D2-989F-CFDA202AF70F}" type="pres">
      <dgm:prSet presAssocID="{BBD37F35-F48C-4B99-A603-068DE48E00AF}" presName="compNode" presStyleCnt="0"/>
      <dgm:spPr/>
    </dgm:pt>
    <dgm:pt modelId="{F21EDD9E-2235-474E-B22A-5AA7E809938F}" type="pres">
      <dgm:prSet presAssocID="{BBD37F35-F48C-4B99-A603-068DE48E00AF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</dgm:pt>
    <dgm:pt modelId="{D9CADF9A-ABF7-47E8-8E58-BCE40ACAAE81}" type="pres">
      <dgm:prSet presAssocID="{BBD37F35-F48C-4B99-A603-068DE48E00AF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276E9B-008E-4D6A-8936-B737B91109CD}" type="pres">
      <dgm:prSet presAssocID="{BF043D8F-1E38-4D42-890B-7D602AB9BC57}" presName="sibTrans" presStyleLbl="sibTrans2D1" presStyleIdx="0" presStyleCnt="0"/>
      <dgm:spPr/>
      <dgm:t>
        <a:bodyPr/>
        <a:lstStyle/>
        <a:p>
          <a:endParaRPr lang="it-IT"/>
        </a:p>
      </dgm:t>
    </dgm:pt>
    <dgm:pt modelId="{4D806842-338D-4194-95EF-A3E8C436E8C2}" type="pres">
      <dgm:prSet presAssocID="{7EAF4A1F-5F43-4C3A-81FE-1A25A1E9E577}" presName="compNode" presStyleCnt="0"/>
      <dgm:spPr/>
    </dgm:pt>
    <dgm:pt modelId="{E11A5B14-CACB-4965-83D3-F9FEF0895DA0}" type="pres">
      <dgm:prSet presAssocID="{7EAF4A1F-5F43-4C3A-81FE-1A25A1E9E577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</dgm:pt>
    <dgm:pt modelId="{A75A3CB4-1E90-4889-9BF1-3CA3A3F33836}" type="pres">
      <dgm:prSet presAssocID="{7EAF4A1F-5F43-4C3A-81FE-1A25A1E9E577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561EE22-4CFC-42CE-99F0-DE1DDEB1A798}" type="presOf" srcId="{8EAB73E2-907B-4925-9DBB-9A457D2477A3}" destId="{A9B91556-2BF1-4410-8BC0-B317FC8EA3F6}" srcOrd="0" destOrd="0" presId="urn:microsoft.com/office/officeart/2005/8/layout/pList1#2"/>
    <dgm:cxn modelId="{68BD9DDD-B339-497D-9B6C-CDBAE93B20AC}" type="presOf" srcId="{88C806A3-E944-4152-99E2-ABD147E45F83}" destId="{3D72D820-120A-4DFC-9E3A-458A7BF0C4AE}" srcOrd="0" destOrd="0" presId="urn:microsoft.com/office/officeart/2005/8/layout/pList1#2"/>
    <dgm:cxn modelId="{A5276F44-35D7-409E-B89B-358B7518EFD2}" type="presOf" srcId="{07C323B4-D30B-42CD-A11D-3FCE5C8A87FD}" destId="{404741AD-A951-496A-B281-DF8C789FEDC3}" srcOrd="0" destOrd="0" presId="urn:microsoft.com/office/officeart/2005/8/layout/pList1#2"/>
    <dgm:cxn modelId="{5DAF966A-15A4-4A9E-90FF-29D85B9BF80D}" srcId="{07C323B4-D30B-42CD-A11D-3FCE5C8A87FD}" destId="{7EAF4A1F-5F43-4C3A-81FE-1A25A1E9E577}" srcOrd="3" destOrd="0" parTransId="{2D035C1A-09D8-4D02-8DAD-0F629B80307B}" sibTransId="{1E339181-0E33-424D-9368-96E346692FCF}"/>
    <dgm:cxn modelId="{EE169099-30A0-4396-9189-F5D7BE5222B1}" srcId="{07C323B4-D30B-42CD-A11D-3FCE5C8A87FD}" destId="{36B87A47-F0FF-4DCA-87B8-1B218BE4BD9D}" srcOrd="1" destOrd="0" parTransId="{0FBBFE1B-FF46-4D27-A5AF-31804409D7FC}" sibTransId="{4C0E23CC-2624-4212-9461-C84308CC8EF9}"/>
    <dgm:cxn modelId="{4C892EE3-C0ED-4054-A3CD-0BE98794E960}" type="presOf" srcId="{BBD37F35-F48C-4B99-A603-068DE48E00AF}" destId="{D9CADF9A-ABF7-47E8-8E58-BCE40ACAAE81}" srcOrd="0" destOrd="0" presId="urn:microsoft.com/office/officeart/2005/8/layout/pList1#2"/>
    <dgm:cxn modelId="{9925FDCD-8009-4475-8C18-CC107539AD25}" srcId="{07C323B4-D30B-42CD-A11D-3FCE5C8A87FD}" destId="{BBD37F35-F48C-4B99-A603-068DE48E00AF}" srcOrd="2" destOrd="0" parTransId="{FB2BB661-B691-4CF7-94F7-10DC9E3C093D}" sibTransId="{BF043D8F-1E38-4D42-890B-7D602AB9BC57}"/>
    <dgm:cxn modelId="{6BD99EA9-9D1E-4AB3-A5CB-975FF6000D24}" type="presOf" srcId="{4C0E23CC-2624-4212-9461-C84308CC8EF9}" destId="{0BC391F9-BA07-43EB-A017-D3D2B07A7843}" srcOrd="0" destOrd="0" presId="urn:microsoft.com/office/officeart/2005/8/layout/pList1#2"/>
    <dgm:cxn modelId="{CCC642F9-1DFD-41C8-95B7-A91F0A4B5630}" srcId="{07C323B4-D30B-42CD-A11D-3FCE5C8A87FD}" destId="{88C806A3-E944-4152-99E2-ABD147E45F83}" srcOrd="0" destOrd="0" parTransId="{F0E0F0C6-F2B2-49E0-9F62-477DFC4E95E3}" sibTransId="{8EAB73E2-907B-4925-9DBB-9A457D2477A3}"/>
    <dgm:cxn modelId="{3AB1BE06-54F8-49AC-9463-E0524978464F}" type="presOf" srcId="{36B87A47-F0FF-4DCA-87B8-1B218BE4BD9D}" destId="{851754B8-6B75-40CF-9A4E-A5301C57BA10}" srcOrd="0" destOrd="0" presId="urn:microsoft.com/office/officeart/2005/8/layout/pList1#2"/>
    <dgm:cxn modelId="{F142552F-7EC5-42CE-AD72-8BE00848E3EC}" type="presOf" srcId="{BF043D8F-1E38-4D42-890B-7D602AB9BC57}" destId="{E1276E9B-008E-4D6A-8936-B737B91109CD}" srcOrd="0" destOrd="0" presId="urn:microsoft.com/office/officeart/2005/8/layout/pList1#2"/>
    <dgm:cxn modelId="{87CD8402-A4FA-4CF2-AA15-0B6F7D145712}" type="presOf" srcId="{7EAF4A1F-5F43-4C3A-81FE-1A25A1E9E577}" destId="{A75A3CB4-1E90-4889-9BF1-3CA3A3F33836}" srcOrd="0" destOrd="0" presId="urn:microsoft.com/office/officeart/2005/8/layout/pList1#2"/>
    <dgm:cxn modelId="{24B9661C-542B-4B58-926D-106C9BC4FDA9}" type="presParOf" srcId="{404741AD-A951-496A-B281-DF8C789FEDC3}" destId="{574BD113-D29D-4096-8605-82F21ED23B4A}" srcOrd="0" destOrd="0" presId="urn:microsoft.com/office/officeart/2005/8/layout/pList1#2"/>
    <dgm:cxn modelId="{C8A7CCB7-6FCF-4DEE-9BD6-B644C4B4D733}" type="presParOf" srcId="{574BD113-D29D-4096-8605-82F21ED23B4A}" destId="{8CEE7CBC-6444-4C37-84CC-965F204C1D27}" srcOrd="0" destOrd="0" presId="urn:microsoft.com/office/officeart/2005/8/layout/pList1#2"/>
    <dgm:cxn modelId="{C2B06A6E-D8A6-4FF9-A3F4-68809727C3F2}" type="presParOf" srcId="{574BD113-D29D-4096-8605-82F21ED23B4A}" destId="{3D72D820-120A-4DFC-9E3A-458A7BF0C4AE}" srcOrd="1" destOrd="0" presId="urn:microsoft.com/office/officeart/2005/8/layout/pList1#2"/>
    <dgm:cxn modelId="{5145F917-9562-445C-ABA5-CCF59768E0F7}" type="presParOf" srcId="{404741AD-A951-496A-B281-DF8C789FEDC3}" destId="{A9B91556-2BF1-4410-8BC0-B317FC8EA3F6}" srcOrd="1" destOrd="0" presId="urn:microsoft.com/office/officeart/2005/8/layout/pList1#2"/>
    <dgm:cxn modelId="{1447231D-D626-41B1-96FB-06EEFC6337C3}" type="presParOf" srcId="{404741AD-A951-496A-B281-DF8C789FEDC3}" destId="{6AEAA59F-4416-4FA9-BB13-630FB0D40A21}" srcOrd="2" destOrd="0" presId="urn:microsoft.com/office/officeart/2005/8/layout/pList1#2"/>
    <dgm:cxn modelId="{4EA27351-5DA5-4A8C-9D96-1B75939C7AB9}" type="presParOf" srcId="{6AEAA59F-4416-4FA9-BB13-630FB0D40A21}" destId="{70268D88-59C0-4366-AB9C-068F7528DEBE}" srcOrd="0" destOrd="0" presId="urn:microsoft.com/office/officeart/2005/8/layout/pList1#2"/>
    <dgm:cxn modelId="{0AFA9856-7845-4659-8B0B-D388A6548A56}" type="presParOf" srcId="{6AEAA59F-4416-4FA9-BB13-630FB0D40A21}" destId="{851754B8-6B75-40CF-9A4E-A5301C57BA10}" srcOrd="1" destOrd="0" presId="urn:microsoft.com/office/officeart/2005/8/layout/pList1#2"/>
    <dgm:cxn modelId="{458E3556-3E3D-40F9-817D-008B83FEF7AC}" type="presParOf" srcId="{404741AD-A951-496A-B281-DF8C789FEDC3}" destId="{0BC391F9-BA07-43EB-A017-D3D2B07A7843}" srcOrd="3" destOrd="0" presId="urn:microsoft.com/office/officeart/2005/8/layout/pList1#2"/>
    <dgm:cxn modelId="{FE68407D-EEAE-46AC-A752-68F531823F2B}" type="presParOf" srcId="{404741AD-A951-496A-B281-DF8C789FEDC3}" destId="{4DC29A80-58B6-42D2-989F-CFDA202AF70F}" srcOrd="4" destOrd="0" presId="urn:microsoft.com/office/officeart/2005/8/layout/pList1#2"/>
    <dgm:cxn modelId="{96C01FCD-11C9-4AC9-8BF9-0DF16F3BC670}" type="presParOf" srcId="{4DC29A80-58B6-42D2-989F-CFDA202AF70F}" destId="{F21EDD9E-2235-474E-B22A-5AA7E809938F}" srcOrd="0" destOrd="0" presId="urn:microsoft.com/office/officeart/2005/8/layout/pList1#2"/>
    <dgm:cxn modelId="{B5020145-46A8-4CD8-B0B1-F756445E3BDE}" type="presParOf" srcId="{4DC29A80-58B6-42D2-989F-CFDA202AF70F}" destId="{D9CADF9A-ABF7-47E8-8E58-BCE40ACAAE81}" srcOrd="1" destOrd="0" presId="urn:microsoft.com/office/officeart/2005/8/layout/pList1#2"/>
    <dgm:cxn modelId="{4706445F-57AE-44A6-9A67-324FC45C0E5F}" type="presParOf" srcId="{404741AD-A951-496A-B281-DF8C789FEDC3}" destId="{E1276E9B-008E-4D6A-8936-B737B91109CD}" srcOrd="5" destOrd="0" presId="urn:microsoft.com/office/officeart/2005/8/layout/pList1#2"/>
    <dgm:cxn modelId="{36D5478C-B8A2-4F92-B4FF-285AD4966726}" type="presParOf" srcId="{404741AD-A951-496A-B281-DF8C789FEDC3}" destId="{4D806842-338D-4194-95EF-A3E8C436E8C2}" srcOrd="6" destOrd="0" presId="urn:microsoft.com/office/officeart/2005/8/layout/pList1#2"/>
    <dgm:cxn modelId="{3402F0F6-24CD-4C5C-AF3E-2EA7D8A80E9C}" type="presParOf" srcId="{4D806842-338D-4194-95EF-A3E8C436E8C2}" destId="{E11A5B14-CACB-4965-83D3-F9FEF0895DA0}" srcOrd="0" destOrd="0" presId="urn:microsoft.com/office/officeart/2005/8/layout/pList1#2"/>
    <dgm:cxn modelId="{926F10AD-E288-4C6C-888B-9784518B34A9}" type="presParOf" srcId="{4D806842-338D-4194-95EF-A3E8C436E8C2}" destId="{A75A3CB4-1E90-4889-9BF1-3CA3A3F33836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4CC46-F237-4355-8145-D1D6FF378E37}">
      <dsp:nvSpPr>
        <dsp:cNvPr id="0" name=""/>
        <dsp:cNvSpPr/>
      </dsp:nvSpPr>
      <dsp:spPr>
        <a:xfrm>
          <a:off x="0" y="313232"/>
          <a:ext cx="370720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D7CF2-5BBC-4F03-99D8-4B03CA4AF2AC}">
      <dsp:nvSpPr>
        <dsp:cNvPr id="0" name=""/>
        <dsp:cNvSpPr/>
      </dsp:nvSpPr>
      <dsp:spPr>
        <a:xfrm>
          <a:off x="185360" y="18032"/>
          <a:ext cx="2595046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87" tIns="0" rIns="98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136 partecipanti</a:t>
          </a: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360" y="18032"/>
        <a:ext cx="2595046" cy="590400"/>
      </dsp:txXfrm>
    </dsp:sp>
    <dsp:sp modelId="{57FF1FA1-514A-4315-AD30-E0BC0F9154B3}">
      <dsp:nvSpPr>
        <dsp:cNvPr id="0" name=""/>
        <dsp:cNvSpPr/>
      </dsp:nvSpPr>
      <dsp:spPr>
        <a:xfrm>
          <a:off x="0" y="1220433"/>
          <a:ext cx="370720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450630"/>
              <a:satOff val="15286"/>
              <a:lumOff val="-5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58A42-2BAA-4FCF-8F35-F9FAE41F295D}">
      <dsp:nvSpPr>
        <dsp:cNvPr id="0" name=""/>
        <dsp:cNvSpPr/>
      </dsp:nvSpPr>
      <dsp:spPr>
        <a:xfrm>
          <a:off x="185360" y="925233"/>
          <a:ext cx="2595046" cy="590400"/>
        </a:xfrm>
        <a:prstGeom prst="roundRect">
          <a:avLst/>
        </a:prstGeom>
        <a:solidFill>
          <a:schemeClr val="accent2">
            <a:hueOff val="-3450630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87" tIns="0" rIns="98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85 % degli iscritti sono donne</a:t>
          </a: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360" y="925233"/>
        <a:ext cx="2595046" cy="590400"/>
      </dsp:txXfrm>
    </dsp:sp>
    <dsp:sp modelId="{1417CE53-60A5-4872-ABFA-76628788AA30}">
      <dsp:nvSpPr>
        <dsp:cNvPr id="0" name=""/>
        <dsp:cNvSpPr/>
      </dsp:nvSpPr>
      <dsp:spPr>
        <a:xfrm>
          <a:off x="0" y="2127633"/>
          <a:ext cx="370720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901260"/>
              <a:satOff val="30573"/>
              <a:lumOff val="-112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2C6E7-4598-4F52-96E2-0415AFA7CAC5}">
      <dsp:nvSpPr>
        <dsp:cNvPr id="0" name=""/>
        <dsp:cNvSpPr/>
      </dsp:nvSpPr>
      <dsp:spPr>
        <a:xfrm>
          <a:off x="185360" y="1832433"/>
          <a:ext cx="2595046" cy="590400"/>
        </a:xfrm>
        <a:prstGeom prst="roundRect">
          <a:avLst/>
        </a:prstGeom>
        <a:solidFill>
          <a:schemeClr val="accent2">
            <a:hueOff val="-6901260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87" tIns="0" rIns="98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61 % è già iscritto al MCE</a:t>
          </a: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360" y="1832433"/>
        <a:ext cx="2595046" cy="590400"/>
      </dsp:txXfrm>
    </dsp:sp>
    <dsp:sp modelId="{8C7D6A35-EB25-493C-943E-5F7A0357B923}">
      <dsp:nvSpPr>
        <dsp:cNvPr id="0" name=""/>
        <dsp:cNvSpPr/>
      </dsp:nvSpPr>
      <dsp:spPr>
        <a:xfrm>
          <a:off x="0" y="3034833"/>
          <a:ext cx="370720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351890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81E70-A295-4CFD-BEB2-517E601B27F5}">
      <dsp:nvSpPr>
        <dsp:cNvPr id="0" name=""/>
        <dsp:cNvSpPr/>
      </dsp:nvSpPr>
      <dsp:spPr>
        <a:xfrm>
          <a:off x="185360" y="2739633"/>
          <a:ext cx="2595046" cy="590400"/>
        </a:xfrm>
        <a:prstGeom prst="roundRect">
          <a:avLst/>
        </a:prstGeom>
        <a:solidFill>
          <a:schemeClr val="accent2">
            <a:hueOff val="-10351890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87" tIns="0" rIns="98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39 % ha pagato con Voucher MIUR</a:t>
          </a: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360" y="2739633"/>
        <a:ext cx="2595046" cy="590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E1B023-27A9-4E02-83B6-08BEB8DAF145}">
      <dsp:nvSpPr>
        <dsp:cNvPr id="0" name=""/>
        <dsp:cNvSpPr/>
      </dsp:nvSpPr>
      <dsp:spPr>
        <a:xfrm>
          <a:off x="3127" y="1632749"/>
          <a:ext cx="1463485" cy="120706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4 laboratori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7" y="1632749"/>
        <a:ext cx="1463485" cy="948411"/>
      </dsp:txXfrm>
    </dsp:sp>
    <dsp:sp modelId="{4CE77528-73A8-4F26-8F3B-73247CC59C30}">
      <dsp:nvSpPr>
        <dsp:cNvPr id="0" name=""/>
        <dsp:cNvSpPr/>
      </dsp:nvSpPr>
      <dsp:spPr>
        <a:xfrm>
          <a:off x="822728" y="1910035"/>
          <a:ext cx="1629022" cy="1629022"/>
        </a:xfrm>
        <a:prstGeom prst="leftCircularArrow">
          <a:avLst>
            <a:gd name="adj1" fmla="val 3246"/>
            <a:gd name="adj2" fmla="val 400358"/>
            <a:gd name="adj3" fmla="val 2175869"/>
            <a:gd name="adj4" fmla="val 9024489"/>
            <a:gd name="adj5" fmla="val 378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1501-F334-4973-BB30-DE22AC3E6AF8}">
      <dsp:nvSpPr>
        <dsp:cNvPr id="0" name=""/>
        <dsp:cNvSpPr/>
      </dsp:nvSpPr>
      <dsp:spPr>
        <a:xfrm>
          <a:off x="328346" y="2581161"/>
          <a:ext cx="1300876" cy="517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Cagliari: 77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346" y="2581161"/>
        <a:ext cx="1300876" cy="517315"/>
      </dsp:txXfrm>
    </dsp:sp>
    <dsp:sp modelId="{01033E6C-F49B-44B2-893B-177E6E6ED220}">
      <dsp:nvSpPr>
        <dsp:cNvPr id="0" name=""/>
        <dsp:cNvSpPr/>
      </dsp:nvSpPr>
      <dsp:spPr>
        <a:xfrm>
          <a:off x="1881040" y="1632749"/>
          <a:ext cx="1463485" cy="120706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5 laboratori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1040" y="1891407"/>
        <a:ext cx="1463485" cy="948411"/>
      </dsp:txXfrm>
    </dsp:sp>
    <dsp:sp modelId="{446FF3AB-88C4-4465-AA27-B10DDFA745A3}">
      <dsp:nvSpPr>
        <dsp:cNvPr id="0" name=""/>
        <dsp:cNvSpPr/>
      </dsp:nvSpPr>
      <dsp:spPr>
        <a:xfrm>
          <a:off x="2688444" y="886182"/>
          <a:ext cx="1816023" cy="1816023"/>
        </a:xfrm>
        <a:prstGeom prst="circularArrow">
          <a:avLst>
            <a:gd name="adj1" fmla="val 2912"/>
            <a:gd name="adj2" fmla="val 356314"/>
            <a:gd name="adj3" fmla="val 19468175"/>
            <a:gd name="adj4" fmla="val 12575511"/>
            <a:gd name="adj5" fmla="val 339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CA8B3-30CC-4C80-B6F1-E32B02C40AD3}">
      <dsp:nvSpPr>
        <dsp:cNvPr id="0" name=""/>
        <dsp:cNvSpPr/>
      </dsp:nvSpPr>
      <dsp:spPr>
        <a:xfrm>
          <a:off x="2206259" y="1374091"/>
          <a:ext cx="1300876" cy="517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Genova: 110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6259" y="1374091"/>
        <a:ext cx="1300876" cy="517315"/>
      </dsp:txXfrm>
    </dsp:sp>
    <dsp:sp modelId="{DF5AE961-70DF-4C4D-9CF2-2C176B8EE9C6}">
      <dsp:nvSpPr>
        <dsp:cNvPr id="0" name=""/>
        <dsp:cNvSpPr/>
      </dsp:nvSpPr>
      <dsp:spPr>
        <a:xfrm>
          <a:off x="3758952" y="1632749"/>
          <a:ext cx="1463485" cy="120706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6 laboratori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8952" y="1632749"/>
        <a:ext cx="1463485" cy="948411"/>
      </dsp:txXfrm>
    </dsp:sp>
    <dsp:sp modelId="{33488932-C285-4DA5-9D21-2A0B7ADC8B05}">
      <dsp:nvSpPr>
        <dsp:cNvPr id="0" name=""/>
        <dsp:cNvSpPr/>
      </dsp:nvSpPr>
      <dsp:spPr>
        <a:xfrm>
          <a:off x="4578552" y="1910035"/>
          <a:ext cx="1629022" cy="1629022"/>
        </a:xfrm>
        <a:prstGeom prst="leftCircularArrow">
          <a:avLst>
            <a:gd name="adj1" fmla="val 3246"/>
            <a:gd name="adj2" fmla="val 400358"/>
            <a:gd name="adj3" fmla="val 2175869"/>
            <a:gd name="adj4" fmla="val 9024489"/>
            <a:gd name="adj5" fmla="val 378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705C9-2774-40BF-B0C7-5221C0A2CD95}">
      <dsp:nvSpPr>
        <dsp:cNvPr id="0" name=""/>
        <dsp:cNvSpPr/>
      </dsp:nvSpPr>
      <dsp:spPr>
        <a:xfrm>
          <a:off x="4084171" y="2581161"/>
          <a:ext cx="1300876" cy="517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Pisa:144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4171" y="2581161"/>
        <a:ext cx="1300876" cy="517315"/>
      </dsp:txXfrm>
    </dsp:sp>
    <dsp:sp modelId="{F42DCC8F-F5AD-49EA-9600-B0AEAD6CD234}">
      <dsp:nvSpPr>
        <dsp:cNvPr id="0" name=""/>
        <dsp:cNvSpPr/>
      </dsp:nvSpPr>
      <dsp:spPr>
        <a:xfrm>
          <a:off x="5636864" y="1632749"/>
          <a:ext cx="1463485" cy="120706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7 laboratori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6864" y="1891407"/>
        <a:ext cx="1463485" cy="948411"/>
      </dsp:txXfrm>
    </dsp:sp>
    <dsp:sp modelId="{870F6DE4-1AE0-45AC-AA34-6BD93CCE9F08}">
      <dsp:nvSpPr>
        <dsp:cNvPr id="0" name=""/>
        <dsp:cNvSpPr/>
      </dsp:nvSpPr>
      <dsp:spPr>
        <a:xfrm>
          <a:off x="6444269" y="886182"/>
          <a:ext cx="1816023" cy="1816023"/>
        </a:xfrm>
        <a:prstGeom prst="circularArrow">
          <a:avLst>
            <a:gd name="adj1" fmla="val 2912"/>
            <a:gd name="adj2" fmla="val 356314"/>
            <a:gd name="adj3" fmla="val 19468175"/>
            <a:gd name="adj4" fmla="val 12575511"/>
            <a:gd name="adj5" fmla="val 339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7B833-176F-4897-9F3F-00C7F5777288}">
      <dsp:nvSpPr>
        <dsp:cNvPr id="0" name=""/>
        <dsp:cNvSpPr/>
      </dsp:nvSpPr>
      <dsp:spPr>
        <a:xfrm>
          <a:off x="5962083" y="1374091"/>
          <a:ext cx="1300876" cy="517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Foligno:150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2083" y="1374091"/>
        <a:ext cx="1300876" cy="517315"/>
      </dsp:txXfrm>
    </dsp:sp>
    <dsp:sp modelId="{BD9DE404-2CFD-4898-847C-BE807967C092}">
      <dsp:nvSpPr>
        <dsp:cNvPr id="0" name=""/>
        <dsp:cNvSpPr/>
      </dsp:nvSpPr>
      <dsp:spPr>
        <a:xfrm>
          <a:off x="7514776" y="1632749"/>
          <a:ext cx="1463485" cy="120706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6 laboratori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14776" y="1632749"/>
        <a:ext cx="1463485" cy="948411"/>
      </dsp:txXfrm>
    </dsp:sp>
    <dsp:sp modelId="{F36D9789-7B4D-4A3C-93B5-93A962DB9AF0}">
      <dsp:nvSpPr>
        <dsp:cNvPr id="0" name=""/>
        <dsp:cNvSpPr/>
      </dsp:nvSpPr>
      <dsp:spPr>
        <a:xfrm>
          <a:off x="7839995" y="2581161"/>
          <a:ext cx="1300876" cy="517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Chieti: 136</a:t>
          </a:r>
          <a:endParaRPr lang="it-I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39995" y="2581161"/>
        <a:ext cx="1300876" cy="5173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EE7CBC-6444-4C37-84CC-965F204C1D27}">
      <dsp:nvSpPr>
        <dsp:cNvPr id="0" name=""/>
        <dsp:cNvSpPr/>
      </dsp:nvSpPr>
      <dsp:spPr>
        <a:xfrm>
          <a:off x="575916" y="1542"/>
          <a:ext cx="2215129" cy="152622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2D820-120A-4DFC-9E3A-458A7BF0C4AE}">
      <dsp:nvSpPr>
        <dsp:cNvPr id="0" name=""/>
        <dsp:cNvSpPr/>
      </dsp:nvSpPr>
      <dsp:spPr>
        <a:xfrm>
          <a:off x="575916" y="1527766"/>
          <a:ext cx="2215129" cy="82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Le donne sono sempre l’85%!</a:t>
          </a:r>
          <a:endParaRPr lang="it-IT" sz="1700" kern="1200" dirty="0"/>
        </a:p>
      </dsp:txBody>
      <dsp:txXfrm>
        <a:off x="575916" y="1527766"/>
        <a:ext cx="2215129" cy="821813"/>
      </dsp:txXfrm>
    </dsp:sp>
    <dsp:sp modelId="{70268D88-59C0-4366-AB9C-068F7528DEBE}">
      <dsp:nvSpPr>
        <dsp:cNvPr id="0" name=""/>
        <dsp:cNvSpPr/>
      </dsp:nvSpPr>
      <dsp:spPr>
        <a:xfrm>
          <a:off x="3012652" y="1542"/>
          <a:ext cx="2215129" cy="152622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754B8-6B75-40CF-9A4E-A5301C57BA10}">
      <dsp:nvSpPr>
        <dsp:cNvPr id="0" name=""/>
        <dsp:cNvSpPr/>
      </dsp:nvSpPr>
      <dsp:spPr>
        <a:xfrm>
          <a:off x="3012652" y="1527766"/>
          <a:ext cx="2215129" cy="82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Ma il 61% è iscritto al MCE (nel 2016 il 32%!)</a:t>
          </a:r>
          <a:endParaRPr lang="it-IT" sz="1700" kern="1200" dirty="0"/>
        </a:p>
      </dsp:txBody>
      <dsp:txXfrm>
        <a:off x="3012652" y="1527766"/>
        <a:ext cx="2215129" cy="821813"/>
      </dsp:txXfrm>
    </dsp:sp>
    <dsp:sp modelId="{F21EDD9E-2235-474E-B22A-5AA7E809938F}">
      <dsp:nvSpPr>
        <dsp:cNvPr id="0" name=""/>
        <dsp:cNvSpPr/>
      </dsp:nvSpPr>
      <dsp:spPr>
        <a:xfrm>
          <a:off x="575916" y="2571092"/>
          <a:ext cx="2215129" cy="152622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ADF9A-ABF7-47E8-8E58-BCE40ACAAE81}">
      <dsp:nvSpPr>
        <dsp:cNvPr id="0" name=""/>
        <dsp:cNvSpPr/>
      </dsp:nvSpPr>
      <dsp:spPr>
        <a:xfrm>
          <a:off x="575916" y="4097317"/>
          <a:ext cx="2215129" cy="82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Siamo un po’ più giovani! Il 52% ha tra i 25-44 anni (vs il 43%)</a:t>
          </a:r>
          <a:endParaRPr lang="it-IT" sz="1700" kern="1200" dirty="0"/>
        </a:p>
      </dsp:txBody>
      <dsp:txXfrm>
        <a:off x="575916" y="4097317"/>
        <a:ext cx="2215129" cy="821813"/>
      </dsp:txXfrm>
    </dsp:sp>
    <dsp:sp modelId="{E11A5B14-CACB-4965-83D3-F9FEF0895DA0}">
      <dsp:nvSpPr>
        <dsp:cNvPr id="0" name=""/>
        <dsp:cNvSpPr/>
      </dsp:nvSpPr>
      <dsp:spPr>
        <a:xfrm>
          <a:off x="3012652" y="2571092"/>
          <a:ext cx="2215129" cy="1526224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A3CB4-1E90-4889-9BF1-3CA3A3F33836}">
      <dsp:nvSpPr>
        <dsp:cNvPr id="0" name=""/>
        <dsp:cNvSpPr/>
      </dsp:nvSpPr>
      <dsp:spPr>
        <a:xfrm>
          <a:off x="3012652" y="4097317"/>
          <a:ext cx="2215129" cy="82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Partecipanti da 15 regioni (nel 2016 da 10!)</a:t>
          </a:r>
          <a:endParaRPr lang="it-IT" sz="1700" kern="1200" dirty="0"/>
        </a:p>
      </dsp:txBody>
      <dsp:txXfrm>
        <a:off x="3012652" y="4097317"/>
        <a:ext cx="2215129" cy="821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9D3B6-9E95-418D-A927-B3287678D856}" type="datetimeFigureOut">
              <a:rPr lang="it-IT" smtClean="0"/>
              <a:pPr/>
              <a:t>19/06/2019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34167-4D83-42B5-9816-4C891B6B8D7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285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CB50-1822-4408-89F8-EC8B9E6AFB1E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0141-775E-4FB7-BE20-2A5CFA56A67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4313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CB50-1822-4408-89F8-EC8B9E6AFB1E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0141-775E-4FB7-BE20-2A5CFA56A67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493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CB50-1822-4408-89F8-EC8B9E6AFB1E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0141-775E-4FB7-BE20-2A5CFA56A67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715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CB50-1822-4408-89F8-EC8B9E6AFB1E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0141-775E-4FB7-BE20-2A5CFA56A67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569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CB50-1822-4408-89F8-EC8B9E6AFB1E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0141-775E-4FB7-BE20-2A5CFA56A67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7955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CB50-1822-4408-89F8-EC8B9E6AFB1E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0141-775E-4FB7-BE20-2A5CFA56A67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567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CB50-1822-4408-89F8-EC8B9E6AFB1E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0141-775E-4FB7-BE20-2A5CFA56A67A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500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CB50-1822-4408-89F8-EC8B9E6AFB1E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0141-775E-4FB7-BE20-2A5CFA56A67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994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CB50-1822-4408-89F8-EC8B9E6AFB1E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0141-775E-4FB7-BE20-2A5CFA56A67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327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CB50-1822-4408-89F8-EC8B9E6AFB1E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0141-775E-4FB7-BE20-2A5CFA56A67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3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C8CB50-1822-4408-89F8-EC8B9E6AFB1E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0141-775E-4FB7-BE20-2A5CFA56A67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601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C8CB50-1822-4408-89F8-EC8B9E6AFB1E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F000141-775E-4FB7-BE20-2A5CFA56A67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753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8945" y="5190056"/>
            <a:ext cx="997070" cy="95822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19247" y="490429"/>
            <a:ext cx="2924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CANTIERI PER LA FORMAZIONE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08408" y="4170403"/>
            <a:ext cx="2924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Chieti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2-5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luglio</a:t>
            </a:r>
            <a:r>
              <a:rPr lang="en-GB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219247" y="2330416"/>
            <a:ext cx="2924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DIAMO 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NUMERI?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/>
          <a:srcRect t="-1" b="316"/>
          <a:stretch/>
        </p:blipFill>
        <p:spPr>
          <a:xfrm>
            <a:off x="465715" y="267854"/>
            <a:ext cx="5297776" cy="629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2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8945" y="5190056"/>
            <a:ext cx="997070" cy="95822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85103" y="656683"/>
            <a:ext cx="2924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CANTIERI PER LA FORMAZIONE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/>
          <a:srcRect t="-1" b="316"/>
          <a:stretch/>
        </p:blipFill>
        <p:spPr>
          <a:xfrm>
            <a:off x="465715" y="267854"/>
            <a:ext cx="5297776" cy="629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9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4445" y="267855"/>
            <a:ext cx="6004719" cy="76661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Gli ISCRITTI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913" y="267855"/>
            <a:ext cx="640658" cy="615697"/>
          </a:xfrm>
          <a:prstGeom prst="rect">
            <a:avLst/>
          </a:prstGeom>
        </p:spPr>
      </p:pic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xmlns="" val="2533792596"/>
              </p:ext>
            </p:extLst>
          </p:nvPr>
        </p:nvGraphicFramePr>
        <p:xfrm>
          <a:off x="643119" y="2072767"/>
          <a:ext cx="3707209" cy="3556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ergamena 2 2"/>
          <p:cNvSpPr/>
          <p:nvPr/>
        </p:nvSpPr>
        <p:spPr>
          <a:xfrm>
            <a:off x="1422399" y="146632"/>
            <a:ext cx="6086765" cy="1043709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14838" y="1800582"/>
            <a:ext cx="3526733" cy="41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7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96903" y="354523"/>
            <a:ext cx="5937755" cy="68861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Gli ISCRITTI..PER Età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913" y="267855"/>
            <a:ext cx="640658" cy="61569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96903" y="1586130"/>
            <a:ext cx="2640916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Età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media = 44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Femmine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45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Maschi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=37</a:t>
            </a:r>
          </a:p>
        </p:txBody>
      </p:sp>
      <p:sp>
        <p:nvSpPr>
          <p:cNvPr id="8" name="Pergamena 2 7"/>
          <p:cNvSpPr/>
          <p:nvPr/>
        </p:nvSpPr>
        <p:spPr>
          <a:xfrm>
            <a:off x="1422399" y="146632"/>
            <a:ext cx="6086765" cy="1043709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/>
          <p:cNvSpPr txBox="1"/>
          <p:nvPr/>
        </p:nvSpPr>
        <p:spPr>
          <a:xfrm>
            <a:off x="5218272" y="1586130"/>
            <a:ext cx="2640916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Età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massima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70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Età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minima = 23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925" y="2952359"/>
            <a:ext cx="7834039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3681" y="295563"/>
            <a:ext cx="5937755" cy="68861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Gli ISCRITTI…PER PROVENIENZA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913" y="267855"/>
            <a:ext cx="640658" cy="615697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3021491"/>
              </p:ext>
            </p:extLst>
          </p:nvPr>
        </p:nvGraphicFramePr>
        <p:xfrm>
          <a:off x="480796" y="1702588"/>
          <a:ext cx="3543099" cy="3961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033">
                  <a:extLst>
                    <a:ext uri="{9D8B030D-6E8A-4147-A177-3AD203B41FA5}">
                      <a16:colId xmlns:a16="http://schemas.microsoft.com/office/drawing/2014/main" xmlns="" val="2132286135"/>
                    </a:ext>
                  </a:extLst>
                </a:gridCol>
                <a:gridCol w="1181033">
                  <a:extLst>
                    <a:ext uri="{9D8B030D-6E8A-4147-A177-3AD203B41FA5}">
                      <a16:colId xmlns:a16="http://schemas.microsoft.com/office/drawing/2014/main" xmlns="" val="3076630578"/>
                    </a:ext>
                  </a:extLst>
                </a:gridCol>
                <a:gridCol w="1181033">
                  <a:extLst>
                    <a:ext uri="{9D8B030D-6E8A-4147-A177-3AD203B41FA5}">
                      <a16:colId xmlns:a16="http://schemas.microsoft.com/office/drawing/2014/main" xmlns="" val="1460951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4" marR="6344" marT="63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Iscritti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4" marR="6344" marT="63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sul totale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44" marR="6344" marT="63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2602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Abruzzo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8191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Toscana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590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Emilia Romagna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9087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Lazio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2984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Lombardia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5966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Liguria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586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Sardegna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2609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Marche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3117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Veneto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6254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Umbria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204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Campania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4998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Trentino AA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9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Piemonte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2539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Puglia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974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Friuli Venezia Giulia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162473"/>
                  </a:ext>
                </a:extLst>
              </a:tr>
            </a:tbl>
          </a:graphicData>
        </a:graphic>
      </p:graphicFrame>
      <p:sp>
        <p:nvSpPr>
          <p:cNvPr id="9" name="Pergamena 2 8"/>
          <p:cNvSpPr/>
          <p:nvPr/>
        </p:nvSpPr>
        <p:spPr>
          <a:xfrm>
            <a:off x="1422399" y="146632"/>
            <a:ext cx="6086765" cy="1043709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5850" y="1702589"/>
            <a:ext cx="3968287" cy="41320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/>
          <a:srcRect t="4603" b="78436"/>
          <a:stretch/>
        </p:blipFill>
        <p:spPr>
          <a:xfrm>
            <a:off x="6930592" y="1803217"/>
            <a:ext cx="1390650" cy="8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5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6507" y="286485"/>
            <a:ext cx="5937755" cy="68861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Gli ISCRITTI..PER PROFESSIONE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913" y="267855"/>
            <a:ext cx="640658" cy="615697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3671613"/>
              </p:ext>
            </p:extLst>
          </p:nvPr>
        </p:nvGraphicFramePr>
        <p:xfrm>
          <a:off x="804009" y="1497704"/>
          <a:ext cx="7329950" cy="4478221"/>
        </p:xfrm>
        <a:graphic>
          <a:graphicData uri="http://schemas.openxmlformats.org/drawingml/2006/table">
            <a:tbl>
              <a:tblPr/>
              <a:tblGrid>
                <a:gridCol w="1465990">
                  <a:extLst>
                    <a:ext uri="{9D8B030D-6E8A-4147-A177-3AD203B41FA5}">
                      <a16:colId xmlns:a16="http://schemas.microsoft.com/office/drawing/2014/main" xmlns="" val="499284135"/>
                    </a:ext>
                  </a:extLst>
                </a:gridCol>
                <a:gridCol w="1465990">
                  <a:extLst>
                    <a:ext uri="{9D8B030D-6E8A-4147-A177-3AD203B41FA5}">
                      <a16:colId xmlns:a16="http://schemas.microsoft.com/office/drawing/2014/main" xmlns="" val="2918910126"/>
                    </a:ext>
                  </a:extLst>
                </a:gridCol>
                <a:gridCol w="1465990">
                  <a:extLst>
                    <a:ext uri="{9D8B030D-6E8A-4147-A177-3AD203B41FA5}">
                      <a16:colId xmlns:a16="http://schemas.microsoft.com/office/drawing/2014/main" xmlns="" val="453695243"/>
                    </a:ext>
                  </a:extLst>
                </a:gridCol>
                <a:gridCol w="1465990">
                  <a:extLst>
                    <a:ext uri="{9D8B030D-6E8A-4147-A177-3AD203B41FA5}">
                      <a16:colId xmlns:a16="http://schemas.microsoft.com/office/drawing/2014/main" xmlns="" val="3372584571"/>
                    </a:ext>
                  </a:extLst>
                </a:gridCol>
                <a:gridCol w="1465990">
                  <a:extLst>
                    <a:ext uri="{9D8B030D-6E8A-4147-A177-3AD203B41FA5}">
                      <a16:colId xmlns:a16="http://schemas.microsoft.com/office/drawing/2014/main" xmlns="" val="90113473"/>
                    </a:ext>
                  </a:extLst>
                </a:gridCol>
              </a:tblGrid>
              <a:tr h="523816"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Professione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Femmine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Maschi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31784771"/>
                  </a:ext>
                </a:extLst>
              </a:tr>
              <a:tr h="790881"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Insegnante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1633362"/>
                  </a:ext>
                </a:extLst>
              </a:tr>
              <a:tr h="790881"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Educatore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05455112"/>
                  </a:ext>
                </a:extLst>
              </a:tr>
              <a:tr h="790881"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Pensionato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42896642"/>
                  </a:ext>
                </a:extLst>
              </a:tr>
              <a:tr h="790881"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40183023"/>
                  </a:ext>
                </a:extLst>
              </a:tr>
              <a:tr h="790881"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Altro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74940523"/>
                  </a:ext>
                </a:extLst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3987" y="5116186"/>
            <a:ext cx="522590" cy="7214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180" y="2149838"/>
            <a:ext cx="834752" cy="60014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0567" y="4313261"/>
            <a:ext cx="769431" cy="79257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3423" y="2802219"/>
            <a:ext cx="1168266" cy="58413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9344" y="3443867"/>
            <a:ext cx="811879" cy="811879"/>
          </a:xfrm>
          <a:prstGeom prst="rect">
            <a:avLst/>
          </a:prstGeom>
        </p:spPr>
      </p:pic>
      <p:sp>
        <p:nvSpPr>
          <p:cNvPr id="10" name="Pergamena 2 9"/>
          <p:cNvSpPr/>
          <p:nvPr/>
        </p:nvSpPr>
        <p:spPr>
          <a:xfrm>
            <a:off x="1422399" y="146632"/>
            <a:ext cx="6086765" cy="1043709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49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2921" y="295542"/>
            <a:ext cx="5937755" cy="68861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Gli ISCRITTI...PER PROFESSIONE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913" y="267855"/>
            <a:ext cx="640658" cy="615697"/>
          </a:xfrm>
          <a:prstGeom prst="rect">
            <a:avLst/>
          </a:prstGeom>
        </p:spPr>
      </p:pic>
      <p:sp>
        <p:nvSpPr>
          <p:cNvPr id="6" name="Pergamena 2 5"/>
          <p:cNvSpPr/>
          <p:nvPr/>
        </p:nvSpPr>
        <p:spPr>
          <a:xfrm>
            <a:off x="1422399" y="146632"/>
            <a:ext cx="6086765" cy="1043709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935" y="1472955"/>
            <a:ext cx="8812089" cy="41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669" y="247214"/>
            <a:ext cx="6382327" cy="68861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ISCRITTI e laboratori NEL TEMPO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913" y="267855"/>
            <a:ext cx="640658" cy="615697"/>
          </a:xfrm>
          <a:prstGeom prst="rect">
            <a:avLst/>
          </a:prstGeom>
        </p:spPr>
      </p:pic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xmlns="" val="3777894172"/>
              </p:ext>
            </p:extLst>
          </p:nvPr>
        </p:nvGraphicFramePr>
        <p:xfrm>
          <a:off x="58736" y="1558777"/>
          <a:ext cx="9144000" cy="447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ergamena 2 10"/>
          <p:cNvSpPr/>
          <p:nvPr/>
        </p:nvSpPr>
        <p:spPr>
          <a:xfrm>
            <a:off x="1339272" y="78113"/>
            <a:ext cx="6289963" cy="1043709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90" y="5238615"/>
            <a:ext cx="1595293" cy="119753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781" y="1372786"/>
            <a:ext cx="1538514" cy="102101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251" y="5333389"/>
            <a:ext cx="1653312" cy="110275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207" y="1454539"/>
            <a:ext cx="1647090" cy="93926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79"/>
          <a:stretch/>
        </p:blipFill>
        <p:spPr>
          <a:xfrm>
            <a:off x="7042095" y="5340704"/>
            <a:ext cx="2101905" cy="10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9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669" y="247214"/>
            <a:ext cx="6382327" cy="68861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QUANTO Siamo cambiati dal 2016?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913" y="267855"/>
            <a:ext cx="640658" cy="615697"/>
          </a:xfrm>
          <a:prstGeom prst="rect">
            <a:avLst/>
          </a:prstGeom>
        </p:spPr>
      </p:pic>
      <p:sp>
        <p:nvSpPr>
          <p:cNvPr id="11" name="Pergamena 2 10"/>
          <p:cNvSpPr/>
          <p:nvPr/>
        </p:nvSpPr>
        <p:spPr>
          <a:xfrm>
            <a:off x="1339272" y="78113"/>
            <a:ext cx="6289963" cy="1043709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xmlns="" val="1642502493"/>
              </p:ext>
            </p:extLst>
          </p:nvPr>
        </p:nvGraphicFramePr>
        <p:xfrm>
          <a:off x="1630983" y="1410996"/>
          <a:ext cx="5803698" cy="492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592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1669" y="247214"/>
            <a:ext cx="6382327" cy="68861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Cantieri’s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addiction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913" y="267855"/>
            <a:ext cx="640658" cy="615697"/>
          </a:xfrm>
          <a:prstGeom prst="rect">
            <a:avLst/>
          </a:prstGeom>
        </p:spPr>
      </p:pic>
      <p:sp>
        <p:nvSpPr>
          <p:cNvPr id="11" name="Pergamena 2 10"/>
          <p:cNvSpPr/>
          <p:nvPr/>
        </p:nvSpPr>
        <p:spPr>
          <a:xfrm>
            <a:off x="1339272" y="78113"/>
            <a:ext cx="6289963" cy="1043709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/>
          <a:srcRect t="18369" b="30024"/>
          <a:stretch/>
        </p:blipFill>
        <p:spPr>
          <a:xfrm>
            <a:off x="1525776" y="3870035"/>
            <a:ext cx="6014112" cy="217978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339272" y="1541691"/>
            <a:ext cx="6944793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Dal 2016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hanno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partecipato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cantieri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406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263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hanno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partecipato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almeno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edizioni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hanno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partecipato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almeno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edizioni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hanno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partecipato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ultime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edizioni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6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Pacco</Template>
  <TotalTime>753</TotalTime>
  <Words>292</Words>
  <Application>Microsoft Office PowerPoint</Application>
  <PresentationFormat>Presentazione su schermo (4:3)</PresentationFormat>
  <Paragraphs>121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Parcel</vt:lpstr>
      <vt:lpstr>Diapositiva 1</vt:lpstr>
      <vt:lpstr>Gli ISCRITTI</vt:lpstr>
      <vt:lpstr>Gli ISCRITTI..PER Età</vt:lpstr>
      <vt:lpstr>Gli ISCRITTI…PER PROVENIENZA</vt:lpstr>
      <vt:lpstr>Gli ISCRITTI..PER PROFESSIONE</vt:lpstr>
      <vt:lpstr>Gli ISCRITTI...PER PROFESSIONE</vt:lpstr>
      <vt:lpstr>ISCRITTI e laboratori NEL TEMPO</vt:lpstr>
      <vt:lpstr>QUANTO Siamo cambiati dal 2016?</vt:lpstr>
      <vt:lpstr>Cantieri’s addiction!</vt:lpstr>
      <vt:lpstr>Diapositiva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 Leporatti</dc:creator>
  <cp:lastModifiedBy>Domenico</cp:lastModifiedBy>
  <cp:revision>61</cp:revision>
  <dcterms:created xsi:type="dcterms:W3CDTF">2017-06-29T14:58:46Z</dcterms:created>
  <dcterms:modified xsi:type="dcterms:W3CDTF">2019-06-19T05:59:10Z</dcterms:modified>
</cp:coreProperties>
</file>